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 id="2147483683" r:id="rId5"/>
  </p:sldMasterIdLst>
  <p:notesMasterIdLst>
    <p:notesMasterId r:id="rId32"/>
  </p:notesMasterIdLst>
  <p:sldIdLst>
    <p:sldId id="303" r:id="rId6"/>
    <p:sldId id="304" r:id="rId7"/>
    <p:sldId id="305" r:id="rId8"/>
    <p:sldId id="309" r:id="rId9"/>
    <p:sldId id="302" r:id="rId10"/>
    <p:sldId id="277" r:id="rId11"/>
    <p:sldId id="280" r:id="rId12"/>
    <p:sldId id="282" r:id="rId13"/>
    <p:sldId id="279" r:id="rId14"/>
    <p:sldId id="312" r:id="rId15"/>
    <p:sldId id="284" r:id="rId16"/>
    <p:sldId id="276" r:id="rId17"/>
    <p:sldId id="286" r:id="rId18"/>
    <p:sldId id="289" r:id="rId19"/>
    <p:sldId id="290" r:id="rId20"/>
    <p:sldId id="292" r:id="rId21"/>
    <p:sldId id="294" r:id="rId22"/>
    <p:sldId id="293" r:id="rId23"/>
    <p:sldId id="296" r:id="rId24"/>
    <p:sldId id="295" r:id="rId25"/>
    <p:sldId id="297" r:id="rId26"/>
    <p:sldId id="299" r:id="rId27"/>
    <p:sldId id="300" r:id="rId28"/>
    <p:sldId id="313" r:id="rId29"/>
    <p:sldId id="314" r:id="rId30"/>
    <p:sldId id="310" r:id="rId31"/>
  </p:sldIdLst>
  <p:sldSz cx="12192000" cy="6858000"/>
  <p:notesSz cx="6858000" cy="9144000"/>
  <p:embeddedFontLst>
    <p:embeddedFont>
      <p:font typeface="Gilroy" panose="020B0604020202020204" charset="0"/>
      <p:regular r:id="rId33"/>
    </p:embeddedFont>
    <p:embeddedFont>
      <p:font typeface="Gilroy Bold" panose="00000800000000000000" charset="0"/>
      <p:bold r:id="rId34"/>
    </p:embeddedFont>
    <p:embeddedFont>
      <p:font typeface="Gilroy ExtraBold" panose="00000900000000000000" charset="0"/>
      <p:bold r:id="rId35"/>
    </p:embeddedFont>
    <p:embeddedFont>
      <p:font typeface="Gilroy Light Italic" panose="00000400000000000000" charset="0"/>
      <p:regular r:id="rId36"/>
    </p:embeddedFont>
    <p:embeddedFont>
      <p:font typeface="Gilroy Medium" panose="00000600000000000000" charset="0"/>
      <p:regular r:id="rId37"/>
    </p:embeddedFont>
    <p:embeddedFont>
      <p:font typeface="Gilroy Medium Italic" panose="00000600000000000000" charset="0"/>
      <p:regular r:id="rId38"/>
    </p:embeddedFont>
    <p:embeddedFont>
      <p:font typeface="Gilroy SemiBold" panose="00000700000000000000" charset="0"/>
      <p:bold r:id="rId39"/>
    </p:embeddedFont>
    <p:embeddedFont>
      <p:font typeface="Gilroy SemiBold Italic" panose="00000700000000000000" charset="0"/>
      <p:bold r:id="rId40"/>
    </p:embeddedFont>
    <p:embeddedFont>
      <p:font typeface="Klinic Slab Bold" charset="0"/>
      <p:regular r:id="rId41"/>
      <p:italic r:id="rId42"/>
    </p:embeddedFont>
    <p:embeddedFont>
      <p:font typeface="Klinic Slab Book" charset="0"/>
      <p:regular r:id="rId43"/>
      <p:italic r:id="rId44"/>
    </p:embeddedFont>
    <p:embeddedFont>
      <p:font typeface="Klinic Slab Medium" charset="0"/>
      <p:regular r:id="rId45"/>
      <p:italic r:id="rId46"/>
    </p:embeddedFont>
    <p:embeddedFont>
      <p:font typeface="Poppins SemiBold" panose="00000700000000000000" pitchFamily="2" charset="0"/>
      <p:bold r:id="rId47"/>
      <p:boldItalic r:id="rId48"/>
    </p:embeddedFont>
    <p:embeddedFont>
      <p:font typeface="Source Sans Pro Light" panose="020B0403030403020204" pitchFamily="34" charset="0"/>
      <p:regular r:id="rId49"/>
      <p: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76"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CED5"/>
    <a:srgbClr val="000000"/>
    <a:srgbClr val="C2E4E8"/>
    <a:srgbClr val="E1F2F4"/>
    <a:srgbClr val="3770BF"/>
    <a:srgbClr val="44546A"/>
    <a:srgbClr val="8FCFE3"/>
    <a:srgbClr val="8C233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137995-EAD4-32D4-4805-66883B986F4A}" v="1" dt="2024-01-11T17:45:58.129"/>
    <p1510:client id="{6C4C5732-BAEC-5CDE-82AD-E16732CE0B3C}" v="1" dt="2024-01-12T20:01:01.081"/>
    <p1510:client id="{7DC182AE-FD04-F933-1D28-C09202668C08}" v="26" dt="2024-01-12T16:57:48.370"/>
    <p1510:client id="{8A27EFAE-C734-628E-0B58-16E5608B8712}" v="14" dt="2024-01-11T19:29:10.694"/>
    <p1510:client id="{AF1E6358-F2C7-9777-C153-53E9FAF73937}" v="191" dt="2024-01-10T16:50:49.939"/>
    <p1510:client id="{BA41C24F-B797-F11B-125B-9BAB19926722}" v="199" dt="2024-01-11T18:37:49.9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guide pos="576"/>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7.fntdata"/><Relationship Id="rId21" Type="http://schemas.openxmlformats.org/officeDocument/2006/relationships/slide" Target="slides/slide16.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5.xml"/><Relationship Id="rId41" Type="http://schemas.openxmlformats.org/officeDocument/2006/relationships/font" Target="fonts/font9.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4.fntdata"/><Relationship Id="rId49" Type="http://schemas.openxmlformats.org/officeDocument/2006/relationships/font" Target="fonts/font17.fntdata"/><Relationship Id="rId57" Type="http://schemas.microsoft.com/office/2018/10/relationships/authors" Targe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12.fntdata"/><Relationship Id="rId5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Book5"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Lbls>
            <c:dLbl>
              <c:idx val="0"/>
              <c:layout>
                <c:manualLayout>
                  <c:x val="-0.16015645693370897"/>
                  <c:y val="0.22313692481022565"/>
                </c:manualLayout>
              </c:layout>
              <c:tx>
                <c:rich>
                  <a:bodyPr/>
                  <a:lstStyle/>
                  <a:p>
                    <a:fld id="{830A4199-8507-44A0-8EB1-16EE1E5D9F15}" type="CATEGORYNAME">
                      <a:rPr lang="en-US">
                        <a:latin typeface="Gilroy" panose="00000500000000000000" pitchFamily="50" charset="0"/>
                      </a:rPr>
                      <a:pPr/>
                      <a:t>[CATEGORY NAME]</a:t>
                    </a:fld>
                    <a:r>
                      <a:rPr lang="en-US" baseline="0" dirty="0"/>
                      <a:t>
</a:t>
                    </a:r>
                    <a:fld id="{4232A88D-E9F4-4044-83E8-C5E3B53D643D}" type="PERCENTAGE">
                      <a:rPr lang="en-US" baseline="0"/>
                      <a:pPr/>
                      <a:t>[PERCENTAGE]</a:t>
                    </a:fld>
                    <a:endParaRPr lang="en-US"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4B6-4923-A927-8AC9F2AB2FFE}"/>
                </c:ext>
              </c:extLst>
            </c:dLbl>
            <c:dLbl>
              <c:idx val="1"/>
              <c:layout>
                <c:manualLayout>
                  <c:x val="0.15488333453731129"/>
                  <c:y val="-0.26849164512087909"/>
                </c:manualLayout>
              </c:layout>
              <c:tx>
                <c:rich>
                  <a:bodyPr/>
                  <a:lstStyle/>
                  <a:p>
                    <a:fld id="{B4472CEA-1780-4294-8FCB-FF07F0B9188A}" type="CATEGORYNAME">
                      <a:rPr lang="en-US">
                        <a:latin typeface="Gilroy" panose="00000500000000000000" pitchFamily="50" charset="0"/>
                      </a:rPr>
                      <a:pPr/>
                      <a:t>[CATEGORY NAME]</a:t>
                    </a:fld>
                    <a:r>
                      <a:rPr lang="en-US" baseline="0" dirty="0"/>
                      <a:t>
</a:t>
                    </a:r>
                    <a:fld id="{A8116736-8E46-4F22-A3FA-609D152049CE}" type="PERCENTAGE">
                      <a:rPr lang="en-US" baseline="0">
                        <a:solidFill>
                          <a:schemeClr val="tx1"/>
                        </a:solidFill>
                      </a:rPr>
                      <a:pPr/>
                      <a:t>[PERCENTAGE]</a:t>
                    </a:fld>
                    <a:endParaRPr lang="en-US"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E4B6-4923-A927-8AC9F2AB2FFE}"/>
                </c:ext>
              </c:extLst>
            </c:dLbl>
            <c:spPr>
              <a:noFill/>
              <a:ln>
                <a:noFill/>
              </a:ln>
              <a:effectLst/>
            </c:spPr>
            <c:txPr>
              <a:bodyPr/>
              <a:lstStyle/>
              <a:p>
                <a:pPr>
                  <a:defRPr sz="1600"/>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Sheet1!$A$2:$A$3</c:f>
              <c:strCache>
                <c:ptCount val="2"/>
                <c:pt idx="0">
                  <c:v>Fringe Benefits</c:v>
                </c:pt>
                <c:pt idx="1">
                  <c:v> Cash Compensation</c:v>
                </c:pt>
              </c:strCache>
            </c:strRef>
          </c:cat>
          <c:val>
            <c:numRef>
              <c:f>Sheet1!$B$2:$B$3</c:f>
              <c:numCache>
                <c:formatCode>"$"#,##0_);[Red]\("$"#,##0\)</c:formatCode>
                <c:ptCount val="2"/>
                <c:pt idx="0">
                  <c:v>100000</c:v>
                </c:pt>
                <c:pt idx="1">
                  <c:v>300000</c:v>
                </c:pt>
              </c:numCache>
            </c:numRef>
          </c:val>
          <c:extLst>
            <c:ext xmlns:c16="http://schemas.microsoft.com/office/drawing/2014/chart" uri="{C3380CC4-5D6E-409C-BE32-E72D297353CC}">
              <c16:uniqueId val="{00000000-7386-4EC4-86EC-DE468F3D874A}"/>
            </c:ext>
          </c:extLst>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D8915E-DC14-41D6-9BB5-F49E1C265163}" type="doc">
      <dgm:prSet loTypeId="urn:microsoft.com/office/officeart/2016/7/layout/HorizontalActionList" loCatId="list" qsTypeId="urn:microsoft.com/office/officeart/2005/8/quickstyle/simple1" qsCatId="simple" csTypeId="urn:microsoft.com/office/officeart/2005/8/colors/accent1_5" csCatId="accent1" phldr="1"/>
      <dgm:spPr/>
      <dgm:t>
        <a:bodyPr/>
        <a:lstStyle/>
        <a:p>
          <a:endParaRPr lang="en-US"/>
        </a:p>
      </dgm:t>
    </dgm:pt>
    <dgm:pt modelId="{CEA68BC1-0214-475A-AAEB-F2C106BEDF3D}">
      <dgm:prSet/>
      <dgm:spPr/>
      <dgm:t>
        <a:bodyPr/>
        <a:lstStyle/>
        <a:p>
          <a:pPr algn="l"/>
          <a:r>
            <a:rPr lang="en-US" dirty="0">
              <a:solidFill>
                <a:schemeClr val="tx2"/>
              </a:solidFill>
              <a:latin typeface="Gilroy SemiBold" panose="00000700000000000000" pitchFamily="50" charset="0"/>
              <a:ea typeface="Calibri" charset="0"/>
              <a:cs typeface="Calibri" charset="0"/>
            </a:rPr>
            <a:t>Health Plans</a:t>
          </a:r>
          <a:endParaRPr lang="en-US" dirty="0">
            <a:solidFill>
              <a:schemeClr val="tx2"/>
            </a:solidFill>
            <a:latin typeface="Gilroy SemiBold" panose="00000700000000000000" pitchFamily="50" charset="0"/>
          </a:endParaRPr>
        </a:p>
      </dgm:t>
    </dgm:pt>
    <dgm:pt modelId="{D39F5498-D166-4D4F-959E-220D13F281F2}" type="parTrans" cxnId="{4A7F6715-186E-49A7-B901-131CC9610C6D}">
      <dgm:prSet/>
      <dgm:spPr/>
      <dgm:t>
        <a:bodyPr/>
        <a:lstStyle/>
        <a:p>
          <a:endParaRPr lang="en-US">
            <a:latin typeface="+mn-lt"/>
          </a:endParaRPr>
        </a:p>
      </dgm:t>
    </dgm:pt>
    <dgm:pt modelId="{D52D63DB-7300-43C9-9B4D-DCAB119753ED}" type="sibTrans" cxnId="{4A7F6715-186E-49A7-B901-131CC9610C6D}">
      <dgm:prSet/>
      <dgm:spPr/>
      <dgm:t>
        <a:bodyPr/>
        <a:lstStyle/>
        <a:p>
          <a:endParaRPr lang="en-US">
            <a:latin typeface="+mn-lt"/>
          </a:endParaRPr>
        </a:p>
      </dgm:t>
    </dgm:pt>
    <dgm:pt modelId="{6E78410F-604C-43A6-A991-1F6A0685C76E}">
      <dgm:prSet custT="1"/>
      <dgm:spPr/>
      <dgm:t>
        <a:bodyPr lIns="182880" tIns="182880" rIns="182880" bIns="182880"/>
        <a:lstStyle/>
        <a:p>
          <a:pPr marL="0">
            <a:buNone/>
          </a:pPr>
          <a:r>
            <a:rPr lang="en-US" sz="2000">
              <a:solidFill>
                <a:schemeClr val="tx1">
                  <a:lumMod val="75000"/>
                  <a:lumOff val="25000"/>
                </a:schemeClr>
              </a:solidFill>
              <a:latin typeface="+mn-lt"/>
            </a:rPr>
            <a:t>Medical</a:t>
          </a:r>
        </a:p>
        <a:p>
          <a:pPr marL="0">
            <a:buNone/>
          </a:pPr>
          <a:endParaRPr lang="en-US" sz="2000">
            <a:solidFill>
              <a:schemeClr val="tx1">
                <a:lumMod val="75000"/>
                <a:lumOff val="25000"/>
              </a:schemeClr>
            </a:solidFill>
            <a:latin typeface="+mn-lt"/>
            <a:ea typeface="Calibri" charset="0"/>
            <a:cs typeface="Calibri" charset="0"/>
          </a:endParaRPr>
        </a:p>
        <a:p>
          <a:pPr marL="0">
            <a:buNone/>
          </a:pPr>
          <a:r>
            <a:rPr lang="en-US" sz="2000">
              <a:solidFill>
                <a:schemeClr val="tx1">
                  <a:lumMod val="75000"/>
                  <a:lumOff val="25000"/>
                </a:schemeClr>
              </a:solidFill>
              <a:latin typeface="+mn-lt"/>
              <a:ea typeface="Calibri" charset="0"/>
              <a:cs typeface="Calibri" charset="0"/>
            </a:rPr>
            <a:t>Dental</a:t>
          </a:r>
        </a:p>
        <a:p>
          <a:pPr marL="0">
            <a:buNone/>
          </a:pPr>
          <a:endParaRPr lang="en-US" sz="2000">
            <a:solidFill>
              <a:schemeClr val="tx1">
                <a:lumMod val="75000"/>
                <a:lumOff val="25000"/>
              </a:schemeClr>
            </a:solidFill>
            <a:latin typeface="+mn-lt"/>
            <a:ea typeface="Calibri" charset="0"/>
            <a:cs typeface="Calibri" charset="0"/>
          </a:endParaRPr>
        </a:p>
        <a:p>
          <a:pPr marL="0">
            <a:buNone/>
          </a:pPr>
          <a:r>
            <a:rPr lang="en-US" sz="2000">
              <a:solidFill>
                <a:schemeClr val="tx1">
                  <a:lumMod val="75000"/>
                  <a:lumOff val="25000"/>
                </a:schemeClr>
              </a:solidFill>
              <a:latin typeface="+mn-lt"/>
              <a:ea typeface="Calibri" charset="0"/>
              <a:cs typeface="Calibri" charset="0"/>
            </a:rPr>
            <a:t>Vision</a:t>
          </a:r>
        </a:p>
      </dgm:t>
    </dgm:pt>
    <dgm:pt modelId="{B87758DC-95B9-415D-8FA2-3A592F03EEB6}" type="parTrans" cxnId="{E6E94786-140A-4645-ACBD-B11A56308E02}">
      <dgm:prSet/>
      <dgm:spPr/>
      <dgm:t>
        <a:bodyPr/>
        <a:lstStyle/>
        <a:p>
          <a:endParaRPr lang="en-US">
            <a:latin typeface="+mn-lt"/>
          </a:endParaRPr>
        </a:p>
      </dgm:t>
    </dgm:pt>
    <dgm:pt modelId="{81ADE71D-3BBC-45B9-8FE7-89C53F21FB8E}" type="sibTrans" cxnId="{E6E94786-140A-4645-ACBD-B11A56308E02}">
      <dgm:prSet/>
      <dgm:spPr/>
      <dgm:t>
        <a:bodyPr/>
        <a:lstStyle/>
        <a:p>
          <a:endParaRPr lang="en-US">
            <a:latin typeface="+mn-lt"/>
          </a:endParaRPr>
        </a:p>
      </dgm:t>
    </dgm:pt>
    <dgm:pt modelId="{57B30C7E-2C98-474C-972A-4A9F013596F6}">
      <dgm:prSet/>
      <dgm:spPr/>
      <dgm:t>
        <a:bodyPr/>
        <a:lstStyle/>
        <a:p>
          <a:pPr algn="l"/>
          <a:r>
            <a:rPr lang="en-US" dirty="0">
              <a:solidFill>
                <a:schemeClr val="tx2"/>
              </a:solidFill>
              <a:latin typeface="Gilroy SemiBold" panose="00000700000000000000" pitchFamily="50" charset="0"/>
              <a:ea typeface="Calibri" charset="0"/>
              <a:cs typeface="Calibri" charset="0"/>
            </a:rPr>
            <a:t>Income Protection</a:t>
          </a:r>
        </a:p>
      </dgm:t>
    </dgm:pt>
    <dgm:pt modelId="{3C56CB1B-7905-41E8-90E6-A55A14BA7821}" type="parTrans" cxnId="{13126A2F-129D-4762-93CF-9798949EB589}">
      <dgm:prSet/>
      <dgm:spPr/>
      <dgm:t>
        <a:bodyPr/>
        <a:lstStyle/>
        <a:p>
          <a:endParaRPr lang="en-US">
            <a:latin typeface="+mn-lt"/>
          </a:endParaRPr>
        </a:p>
      </dgm:t>
    </dgm:pt>
    <dgm:pt modelId="{7F14057D-1A20-4F64-A110-C77AC5F00602}" type="sibTrans" cxnId="{13126A2F-129D-4762-93CF-9798949EB589}">
      <dgm:prSet/>
      <dgm:spPr/>
      <dgm:t>
        <a:bodyPr/>
        <a:lstStyle/>
        <a:p>
          <a:endParaRPr lang="en-US">
            <a:latin typeface="+mn-lt"/>
          </a:endParaRPr>
        </a:p>
      </dgm:t>
    </dgm:pt>
    <dgm:pt modelId="{B45FF3C1-5A75-4E4C-B2B6-84B0FAC421C2}">
      <dgm:prSet custT="1"/>
      <dgm:spPr/>
      <dgm:t>
        <a:bodyPr lIns="182880" tIns="182880" rIns="182880" bIns="182880"/>
        <a:lstStyle/>
        <a:p>
          <a:pPr marL="0">
            <a:buNone/>
          </a:pPr>
          <a:r>
            <a:rPr lang="en-US" altLang="en-US" sz="1600">
              <a:solidFill>
                <a:schemeClr val="tx1"/>
              </a:solidFill>
              <a:latin typeface="+mn-lt"/>
            </a:rPr>
            <a:t>Life (Basic &amp; Optional)</a:t>
          </a:r>
          <a:endParaRPr lang="en-US" sz="1600">
            <a:solidFill>
              <a:schemeClr val="tx1"/>
            </a:solidFill>
            <a:latin typeface="+mn-lt"/>
            <a:ea typeface="Calibri" charset="0"/>
            <a:cs typeface="Calibri" charset="0"/>
          </a:endParaRPr>
        </a:p>
      </dgm:t>
    </dgm:pt>
    <dgm:pt modelId="{34A81C80-FF70-48EA-B442-BDB1EF403754}" type="parTrans" cxnId="{D6AF6FC0-4B56-4246-AC09-69D41F1CFC6B}">
      <dgm:prSet/>
      <dgm:spPr/>
      <dgm:t>
        <a:bodyPr/>
        <a:lstStyle/>
        <a:p>
          <a:endParaRPr lang="en-US">
            <a:latin typeface="+mn-lt"/>
          </a:endParaRPr>
        </a:p>
      </dgm:t>
    </dgm:pt>
    <dgm:pt modelId="{5B9815BA-8A8F-4251-B182-AD39A4FE26DD}" type="sibTrans" cxnId="{D6AF6FC0-4B56-4246-AC09-69D41F1CFC6B}">
      <dgm:prSet/>
      <dgm:spPr/>
      <dgm:t>
        <a:bodyPr/>
        <a:lstStyle/>
        <a:p>
          <a:endParaRPr lang="en-US">
            <a:latin typeface="+mn-lt"/>
          </a:endParaRPr>
        </a:p>
      </dgm:t>
    </dgm:pt>
    <dgm:pt modelId="{0A954AA6-C6B0-4271-8792-CCCE30CE7D69}">
      <dgm:prSet/>
      <dgm:spPr/>
      <dgm:t>
        <a:bodyPr/>
        <a:lstStyle/>
        <a:p>
          <a:pPr algn="l"/>
          <a:r>
            <a:rPr lang="en-US" dirty="0">
              <a:solidFill>
                <a:schemeClr val="tx2"/>
              </a:solidFill>
              <a:latin typeface="Gilroy SemiBold" panose="00000700000000000000" pitchFamily="50" charset="0"/>
              <a:ea typeface="Calibri" charset="0"/>
              <a:cs typeface="Calibri" charset="0"/>
            </a:rPr>
            <a:t>Flex </a:t>
          </a:r>
          <a:r>
            <a:rPr lang="en-US" dirty="0">
              <a:solidFill>
                <a:srgbClr val="44546A"/>
              </a:solidFill>
              <a:latin typeface="Gilroy SemiBold" panose="00000700000000000000" pitchFamily="50" charset="0"/>
              <a:ea typeface="Calibri" charset="0"/>
              <a:cs typeface="Calibri" charset="0"/>
            </a:rPr>
            <a:t>Spending</a:t>
          </a:r>
          <a:r>
            <a:rPr lang="en-US" dirty="0">
              <a:solidFill>
                <a:schemeClr val="tx2"/>
              </a:solidFill>
              <a:latin typeface="Gilroy SemiBold" panose="00000700000000000000" pitchFamily="50" charset="0"/>
              <a:ea typeface="Calibri" charset="0"/>
              <a:cs typeface="Calibri" charset="0"/>
            </a:rPr>
            <a:t> Account</a:t>
          </a:r>
        </a:p>
      </dgm:t>
    </dgm:pt>
    <dgm:pt modelId="{81CA91A9-12C9-4000-A833-6528B617CCA1}" type="parTrans" cxnId="{61DE8435-87FC-4ED8-A1D9-A0E36224C192}">
      <dgm:prSet/>
      <dgm:spPr/>
      <dgm:t>
        <a:bodyPr/>
        <a:lstStyle/>
        <a:p>
          <a:endParaRPr lang="en-US">
            <a:latin typeface="+mn-lt"/>
          </a:endParaRPr>
        </a:p>
      </dgm:t>
    </dgm:pt>
    <dgm:pt modelId="{7635DF39-FFCE-4F67-A43A-C3F7B847830D}" type="sibTrans" cxnId="{61DE8435-87FC-4ED8-A1D9-A0E36224C192}">
      <dgm:prSet/>
      <dgm:spPr/>
      <dgm:t>
        <a:bodyPr/>
        <a:lstStyle/>
        <a:p>
          <a:endParaRPr lang="en-US">
            <a:latin typeface="+mn-lt"/>
          </a:endParaRPr>
        </a:p>
      </dgm:t>
    </dgm:pt>
    <dgm:pt modelId="{838BD54C-88AD-40D7-AF5F-AB65EB0898A5}">
      <dgm:prSet custT="1"/>
      <dgm:spPr/>
      <dgm:t>
        <a:bodyPr lIns="182880" tIns="182880" rIns="182880" bIns="182880"/>
        <a:lstStyle/>
        <a:p>
          <a:pPr marL="0">
            <a:buNone/>
          </a:pPr>
          <a:r>
            <a:rPr lang="en-US" sz="1600">
              <a:solidFill>
                <a:schemeClr val="tx1">
                  <a:lumMod val="75000"/>
                  <a:lumOff val="25000"/>
                </a:schemeClr>
              </a:solidFill>
              <a:latin typeface="+mn-lt"/>
            </a:rPr>
            <a:t>Health Care Account</a:t>
          </a:r>
        </a:p>
        <a:p>
          <a:pPr marL="0">
            <a:buNone/>
          </a:pPr>
          <a:endParaRPr lang="en-US" sz="1600">
            <a:solidFill>
              <a:schemeClr val="tx1">
                <a:lumMod val="75000"/>
                <a:lumOff val="25000"/>
              </a:schemeClr>
            </a:solidFill>
            <a:latin typeface="+mn-lt"/>
          </a:endParaRPr>
        </a:p>
        <a:p>
          <a:pPr marL="0">
            <a:buNone/>
          </a:pPr>
          <a:r>
            <a:rPr lang="en-US" sz="1600">
              <a:solidFill>
                <a:schemeClr val="tx1">
                  <a:lumMod val="75000"/>
                  <a:lumOff val="25000"/>
                </a:schemeClr>
              </a:solidFill>
              <a:latin typeface="+mn-lt"/>
            </a:rPr>
            <a:t>Dependent Care Account</a:t>
          </a:r>
          <a:endParaRPr lang="en-US" sz="1600">
            <a:solidFill>
              <a:schemeClr val="tx1">
                <a:lumMod val="75000"/>
                <a:lumOff val="25000"/>
              </a:schemeClr>
            </a:solidFill>
            <a:latin typeface="+mn-lt"/>
            <a:ea typeface="Calibri" charset="0"/>
            <a:cs typeface="Calibri" charset="0"/>
          </a:endParaRPr>
        </a:p>
      </dgm:t>
    </dgm:pt>
    <dgm:pt modelId="{FD106F30-FED7-4A4D-9063-A51FC1861B8D}" type="parTrans" cxnId="{122438FB-0EB1-4DC7-B97A-C5EDE3236321}">
      <dgm:prSet/>
      <dgm:spPr/>
      <dgm:t>
        <a:bodyPr/>
        <a:lstStyle/>
        <a:p>
          <a:endParaRPr lang="en-US">
            <a:latin typeface="+mn-lt"/>
          </a:endParaRPr>
        </a:p>
      </dgm:t>
    </dgm:pt>
    <dgm:pt modelId="{C5AC6457-3C00-4583-9061-8DA5017D63FF}" type="sibTrans" cxnId="{122438FB-0EB1-4DC7-B97A-C5EDE3236321}">
      <dgm:prSet/>
      <dgm:spPr/>
      <dgm:t>
        <a:bodyPr/>
        <a:lstStyle/>
        <a:p>
          <a:endParaRPr lang="en-US">
            <a:latin typeface="+mn-lt"/>
          </a:endParaRPr>
        </a:p>
      </dgm:t>
    </dgm:pt>
    <dgm:pt modelId="{1E1BD5C7-7E98-4E9C-980A-6231C710F86D}">
      <dgm:prSet/>
      <dgm:spPr/>
      <dgm:t>
        <a:bodyPr/>
        <a:lstStyle/>
        <a:p>
          <a:pPr algn="l"/>
          <a:r>
            <a:rPr lang="en-US" dirty="0">
              <a:solidFill>
                <a:schemeClr val="tx2"/>
              </a:solidFill>
              <a:latin typeface="Gilroy SemiBold" panose="00000700000000000000" pitchFamily="50" charset="0"/>
              <a:ea typeface="Calibri" charset="0"/>
              <a:cs typeface="Calibri" charset="0"/>
            </a:rPr>
            <a:t>Retirement</a:t>
          </a:r>
        </a:p>
      </dgm:t>
    </dgm:pt>
    <dgm:pt modelId="{63D0BD99-D324-4743-A063-0F16264E6A03}" type="parTrans" cxnId="{F291143C-5080-4FD6-BEEA-B126FBAFEC70}">
      <dgm:prSet/>
      <dgm:spPr/>
      <dgm:t>
        <a:bodyPr/>
        <a:lstStyle/>
        <a:p>
          <a:endParaRPr lang="en-US">
            <a:latin typeface="+mn-lt"/>
          </a:endParaRPr>
        </a:p>
      </dgm:t>
    </dgm:pt>
    <dgm:pt modelId="{BDC49242-DD3A-494A-A4AF-E750AD6D3DAB}" type="sibTrans" cxnId="{F291143C-5080-4FD6-BEEA-B126FBAFEC70}">
      <dgm:prSet/>
      <dgm:spPr/>
      <dgm:t>
        <a:bodyPr/>
        <a:lstStyle/>
        <a:p>
          <a:endParaRPr lang="en-US">
            <a:latin typeface="+mn-lt"/>
          </a:endParaRPr>
        </a:p>
      </dgm:t>
    </dgm:pt>
    <dgm:pt modelId="{A0B60079-4AAF-49AC-8F08-8A2DFAEE29DB}">
      <dgm:prSet custT="1"/>
      <dgm:spPr/>
      <dgm:t>
        <a:bodyPr lIns="182880" tIns="182880" rIns="182880" bIns="182880"/>
        <a:lstStyle/>
        <a:p>
          <a:pPr marL="0">
            <a:buNone/>
          </a:pPr>
          <a:r>
            <a:rPr lang="en-US" sz="1600">
              <a:solidFill>
                <a:schemeClr val="tx1">
                  <a:lumMod val="75000"/>
                  <a:lumOff val="25000"/>
                </a:schemeClr>
              </a:solidFill>
              <a:latin typeface="+mn-lt"/>
            </a:rPr>
            <a:t>Traditional 401K</a:t>
          </a:r>
        </a:p>
        <a:p>
          <a:pPr marL="0">
            <a:buNone/>
          </a:pPr>
          <a:endParaRPr lang="en-US" sz="1600">
            <a:solidFill>
              <a:schemeClr val="tx1">
                <a:lumMod val="75000"/>
                <a:lumOff val="25000"/>
              </a:schemeClr>
            </a:solidFill>
            <a:latin typeface="+mn-lt"/>
            <a:ea typeface="Calibri" charset="0"/>
            <a:cs typeface="Calibri" charset="0"/>
          </a:endParaRPr>
        </a:p>
        <a:p>
          <a:pPr marL="0">
            <a:buNone/>
          </a:pPr>
          <a:r>
            <a:rPr lang="en-US" sz="1600">
              <a:solidFill>
                <a:schemeClr val="tx1">
                  <a:lumMod val="75000"/>
                  <a:lumOff val="25000"/>
                </a:schemeClr>
              </a:solidFill>
              <a:latin typeface="+mn-lt"/>
              <a:ea typeface="Calibri" charset="0"/>
              <a:cs typeface="Calibri" charset="0"/>
            </a:rPr>
            <a:t>Roth 401K</a:t>
          </a:r>
        </a:p>
      </dgm:t>
    </dgm:pt>
    <dgm:pt modelId="{94E190C2-DE76-4E92-9B8B-12C8AC85398D}" type="parTrans" cxnId="{DA65D739-98AB-49B5-B28F-78D06B43157F}">
      <dgm:prSet/>
      <dgm:spPr/>
      <dgm:t>
        <a:bodyPr/>
        <a:lstStyle/>
        <a:p>
          <a:endParaRPr lang="en-US">
            <a:latin typeface="+mn-lt"/>
          </a:endParaRPr>
        </a:p>
      </dgm:t>
    </dgm:pt>
    <dgm:pt modelId="{B3783AFC-A7BD-4A0E-8A53-49FBB33EB50F}" type="sibTrans" cxnId="{DA65D739-98AB-49B5-B28F-78D06B43157F}">
      <dgm:prSet/>
      <dgm:spPr/>
      <dgm:t>
        <a:bodyPr/>
        <a:lstStyle/>
        <a:p>
          <a:endParaRPr lang="en-US">
            <a:latin typeface="+mn-lt"/>
          </a:endParaRPr>
        </a:p>
      </dgm:t>
    </dgm:pt>
    <dgm:pt modelId="{8747F7D6-98F2-480A-A23A-96B92CC04378}">
      <dgm:prSet custT="1"/>
      <dgm:spPr/>
      <dgm:t>
        <a:bodyPr/>
        <a:lstStyle/>
        <a:p>
          <a:endParaRPr lang="en-US" altLang="en-US" sz="1600">
            <a:solidFill>
              <a:schemeClr val="tx1"/>
            </a:solidFill>
            <a:latin typeface="+mn-lt"/>
          </a:endParaRPr>
        </a:p>
        <a:p>
          <a:r>
            <a:rPr lang="en-US" altLang="en-US" sz="1600">
              <a:solidFill>
                <a:schemeClr val="tx1"/>
              </a:solidFill>
              <a:latin typeface="+mn-lt"/>
            </a:rPr>
            <a:t>Short Term Disability</a:t>
          </a:r>
        </a:p>
      </dgm:t>
    </dgm:pt>
    <dgm:pt modelId="{A327CC74-7779-425D-814E-7734A835FD4C}" type="parTrans" cxnId="{A40E2BC2-FE42-4451-A9DB-150F66A3F5DC}">
      <dgm:prSet/>
      <dgm:spPr/>
      <dgm:t>
        <a:bodyPr/>
        <a:lstStyle/>
        <a:p>
          <a:endParaRPr lang="en-US"/>
        </a:p>
      </dgm:t>
    </dgm:pt>
    <dgm:pt modelId="{CD96697F-ECCE-4DA0-BBBC-A552A539F36F}" type="sibTrans" cxnId="{A40E2BC2-FE42-4451-A9DB-150F66A3F5DC}">
      <dgm:prSet/>
      <dgm:spPr/>
      <dgm:t>
        <a:bodyPr/>
        <a:lstStyle/>
        <a:p>
          <a:endParaRPr lang="en-US"/>
        </a:p>
      </dgm:t>
    </dgm:pt>
    <dgm:pt modelId="{3853EE89-53D7-40FC-9177-085705A3D69A}">
      <dgm:prSet custT="1"/>
      <dgm:spPr/>
      <dgm:t>
        <a:bodyPr/>
        <a:lstStyle/>
        <a:p>
          <a:endParaRPr lang="en-US" altLang="en-US" sz="1600">
            <a:solidFill>
              <a:schemeClr val="tx1"/>
            </a:solidFill>
            <a:latin typeface="+mn-lt"/>
          </a:endParaRPr>
        </a:p>
        <a:p>
          <a:r>
            <a:rPr lang="en-US" altLang="en-US" sz="1600">
              <a:solidFill>
                <a:schemeClr val="tx1"/>
              </a:solidFill>
              <a:latin typeface="+mn-lt"/>
            </a:rPr>
            <a:t>Long Term Disability </a:t>
          </a:r>
        </a:p>
      </dgm:t>
    </dgm:pt>
    <dgm:pt modelId="{5E0DD795-C802-4439-BDDD-7E077D22EB9B}" type="parTrans" cxnId="{DF9FA638-ED66-4096-8F2F-068CC135A374}">
      <dgm:prSet/>
      <dgm:spPr/>
      <dgm:t>
        <a:bodyPr/>
        <a:lstStyle/>
        <a:p>
          <a:endParaRPr lang="en-US"/>
        </a:p>
      </dgm:t>
    </dgm:pt>
    <dgm:pt modelId="{3A1EF93E-2F11-4242-8E4D-53F6A7E5E0C8}" type="sibTrans" cxnId="{DF9FA638-ED66-4096-8F2F-068CC135A374}">
      <dgm:prSet/>
      <dgm:spPr/>
      <dgm:t>
        <a:bodyPr/>
        <a:lstStyle/>
        <a:p>
          <a:endParaRPr lang="en-US"/>
        </a:p>
      </dgm:t>
    </dgm:pt>
    <dgm:pt modelId="{55EB40A2-D2ED-415E-A80C-F30FDABE1A31}">
      <dgm:prSet custT="1"/>
      <dgm:spPr/>
      <dgm:t>
        <a:bodyPr/>
        <a:lstStyle/>
        <a:p>
          <a:endParaRPr lang="en-US" altLang="en-US" sz="1600">
            <a:solidFill>
              <a:schemeClr val="tx1"/>
            </a:solidFill>
            <a:latin typeface="+mn-lt"/>
          </a:endParaRPr>
        </a:p>
        <a:p>
          <a:r>
            <a:rPr lang="en-US" altLang="en-US" sz="1400">
              <a:solidFill>
                <a:schemeClr val="tx1"/>
              </a:solidFill>
              <a:latin typeface="+mn-lt"/>
            </a:rPr>
            <a:t>Accidental Death &amp; Dismemberment</a:t>
          </a:r>
        </a:p>
      </dgm:t>
    </dgm:pt>
    <dgm:pt modelId="{80B2C538-3DB5-4B26-BBC0-1467BD9E2A02}" type="parTrans" cxnId="{C7CFF6DE-FF6A-436D-A76C-BA1AC08E1341}">
      <dgm:prSet/>
      <dgm:spPr/>
      <dgm:t>
        <a:bodyPr/>
        <a:lstStyle/>
        <a:p>
          <a:endParaRPr lang="en-US"/>
        </a:p>
      </dgm:t>
    </dgm:pt>
    <dgm:pt modelId="{F0BF8382-86D5-4689-8BB9-AB679DE00D3A}" type="sibTrans" cxnId="{C7CFF6DE-FF6A-436D-A76C-BA1AC08E1341}">
      <dgm:prSet/>
      <dgm:spPr/>
      <dgm:t>
        <a:bodyPr/>
        <a:lstStyle/>
        <a:p>
          <a:endParaRPr lang="en-US"/>
        </a:p>
      </dgm:t>
    </dgm:pt>
    <dgm:pt modelId="{246992DB-34B7-4A0D-8008-C3DDFB130D14}">
      <dgm:prSet custT="1"/>
      <dgm:spPr/>
      <dgm:t>
        <a:bodyPr lIns="182880" tIns="182880" rIns="182880" bIns="182880"/>
        <a:lstStyle/>
        <a:p>
          <a:pPr marL="0" algn="l">
            <a:buNone/>
          </a:pPr>
          <a:r>
            <a:rPr lang="en-US" sz="1400" dirty="0">
              <a:solidFill>
                <a:srgbClr val="44546A"/>
              </a:solidFill>
              <a:latin typeface="Gilroy SemiBold" panose="00000700000000000000" pitchFamily="50" charset="0"/>
            </a:rPr>
            <a:t>Vacation &amp; leave</a:t>
          </a:r>
          <a:endParaRPr lang="en-US" sz="1400" dirty="0">
            <a:solidFill>
              <a:srgbClr val="44546A"/>
            </a:solidFill>
            <a:latin typeface="Gilroy SemiBold" panose="00000700000000000000" pitchFamily="50" charset="0"/>
            <a:ea typeface="Calibri" charset="0"/>
            <a:cs typeface="Calibri" charset="0"/>
          </a:endParaRPr>
        </a:p>
      </dgm:t>
    </dgm:pt>
    <dgm:pt modelId="{6AA91FFC-F656-429B-9304-F23D9E2A7E97}" type="parTrans" cxnId="{31B3E2EE-FD56-45A0-8D0C-AACCC7E05563}">
      <dgm:prSet/>
      <dgm:spPr/>
      <dgm:t>
        <a:bodyPr/>
        <a:lstStyle/>
        <a:p>
          <a:endParaRPr lang="en-US"/>
        </a:p>
      </dgm:t>
    </dgm:pt>
    <dgm:pt modelId="{96EA64D4-7C0A-4D69-9FA6-46A04F4552A0}" type="sibTrans" cxnId="{31B3E2EE-FD56-45A0-8D0C-AACCC7E05563}">
      <dgm:prSet/>
      <dgm:spPr/>
      <dgm:t>
        <a:bodyPr/>
        <a:lstStyle/>
        <a:p>
          <a:endParaRPr lang="en-US"/>
        </a:p>
      </dgm:t>
    </dgm:pt>
    <dgm:pt modelId="{3DDA7D1B-0AD6-4CD9-93E8-E81518414F85}">
      <dgm:prSet custT="1"/>
      <dgm:spPr/>
      <dgm:t>
        <a:bodyPr lIns="182880" tIns="182880" rIns="182880" bIns="182880"/>
        <a:lstStyle/>
        <a:p>
          <a:pPr marL="0">
            <a:buNone/>
          </a:pPr>
          <a:r>
            <a:rPr lang="en-US" sz="1600">
              <a:solidFill>
                <a:schemeClr val="tx1">
                  <a:lumMod val="75000"/>
                  <a:lumOff val="25000"/>
                </a:schemeClr>
              </a:solidFill>
              <a:latin typeface="+mn-lt"/>
              <a:ea typeface="Calibri" charset="0"/>
              <a:cs typeface="Calibri" charset="0"/>
            </a:rPr>
            <a:t>Vacation PTO</a:t>
          </a:r>
        </a:p>
      </dgm:t>
    </dgm:pt>
    <dgm:pt modelId="{5D124C71-9B58-4346-8C81-CF9962CCD57B}" type="parTrans" cxnId="{D0232AB9-B8B6-4303-9589-4B285B124D97}">
      <dgm:prSet/>
      <dgm:spPr/>
      <dgm:t>
        <a:bodyPr/>
        <a:lstStyle/>
        <a:p>
          <a:endParaRPr lang="en-US"/>
        </a:p>
      </dgm:t>
    </dgm:pt>
    <dgm:pt modelId="{DAB772A8-AA5E-441F-A1F0-A853681FEC17}" type="sibTrans" cxnId="{D0232AB9-B8B6-4303-9589-4B285B124D97}">
      <dgm:prSet/>
      <dgm:spPr/>
      <dgm:t>
        <a:bodyPr/>
        <a:lstStyle/>
        <a:p>
          <a:endParaRPr lang="en-US"/>
        </a:p>
      </dgm:t>
    </dgm:pt>
    <dgm:pt modelId="{63B37AF1-B429-440C-AA95-BE51B1E5D45C}">
      <dgm:prSet custT="1"/>
      <dgm:spPr/>
      <dgm:t>
        <a:bodyPr lIns="182880" tIns="182880" rIns="182880" bIns="182880"/>
        <a:lstStyle/>
        <a:p>
          <a:pPr marL="0">
            <a:buNone/>
          </a:pPr>
          <a:r>
            <a:rPr lang="en-US" sz="1600">
              <a:solidFill>
                <a:schemeClr val="tx1">
                  <a:lumMod val="75000"/>
                  <a:lumOff val="25000"/>
                </a:schemeClr>
              </a:solidFill>
              <a:latin typeface="+mn-lt"/>
              <a:ea typeface="Calibri" charset="0"/>
              <a:cs typeface="Calibri" charset="0"/>
            </a:rPr>
            <a:t>Sick</a:t>
          </a:r>
        </a:p>
      </dgm:t>
    </dgm:pt>
    <dgm:pt modelId="{2DF1D2F7-EFC3-4AD1-BF9C-0C42DD74C1E4}" type="parTrans" cxnId="{86E44717-8240-4D54-B3BC-F8269162BFB4}">
      <dgm:prSet/>
      <dgm:spPr/>
      <dgm:t>
        <a:bodyPr/>
        <a:lstStyle/>
        <a:p>
          <a:endParaRPr lang="en-US"/>
        </a:p>
      </dgm:t>
    </dgm:pt>
    <dgm:pt modelId="{77DA8ACA-3DB0-4C2B-8C28-2CB841D3B088}" type="sibTrans" cxnId="{86E44717-8240-4D54-B3BC-F8269162BFB4}">
      <dgm:prSet/>
      <dgm:spPr/>
      <dgm:t>
        <a:bodyPr/>
        <a:lstStyle/>
        <a:p>
          <a:endParaRPr lang="en-US"/>
        </a:p>
      </dgm:t>
    </dgm:pt>
    <dgm:pt modelId="{F7383A27-24A7-4749-954E-8D233A8E2E03}">
      <dgm:prSet custT="1"/>
      <dgm:spPr/>
      <dgm:t>
        <a:bodyPr lIns="182880" tIns="182880" rIns="182880" bIns="182880"/>
        <a:lstStyle/>
        <a:p>
          <a:pPr marL="0">
            <a:buNone/>
          </a:pPr>
          <a:r>
            <a:rPr lang="en-US" sz="1600">
              <a:solidFill>
                <a:schemeClr val="tx1">
                  <a:lumMod val="75000"/>
                  <a:lumOff val="25000"/>
                </a:schemeClr>
              </a:solidFill>
              <a:latin typeface="+mn-lt"/>
              <a:ea typeface="Calibri" charset="0"/>
              <a:cs typeface="Calibri" charset="0"/>
            </a:rPr>
            <a:t>Parental leave</a:t>
          </a:r>
        </a:p>
      </dgm:t>
    </dgm:pt>
    <dgm:pt modelId="{66079E27-BA00-4B40-9815-C8C6DDDE3910}" type="parTrans" cxnId="{BF05F71D-EF0F-41D3-A3FC-9DC5037DBF8C}">
      <dgm:prSet/>
      <dgm:spPr/>
      <dgm:t>
        <a:bodyPr/>
        <a:lstStyle/>
        <a:p>
          <a:endParaRPr lang="en-US"/>
        </a:p>
      </dgm:t>
    </dgm:pt>
    <dgm:pt modelId="{C818A198-3CA8-4409-927E-99437F2E7F44}" type="sibTrans" cxnId="{BF05F71D-EF0F-41D3-A3FC-9DC5037DBF8C}">
      <dgm:prSet/>
      <dgm:spPr/>
      <dgm:t>
        <a:bodyPr/>
        <a:lstStyle/>
        <a:p>
          <a:endParaRPr lang="en-US"/>
        </a:p>
      </dgm:t>
    </dgm:pt>
    <dgm:pt modelId="{9E8C736E-87FA-4B4A-AB8A-8D5546F2352F}">
      <dgm:prSet custT="1"/>
      <dgm:spPr/>
      <dgm:t>
        <a:bodyPr lIns="182880" tIns="182880" rIns="182880" bIns="182880"/>
        <a:lstStyle/>
        <a:p>
          <a:pPr marL="0">
            <a:buNone/>
          </a:pPr>
          <a:r>
            <a:rPr lang="en-US" sz="1600">
              <a:solidFill>
                <a:schemeClr val="tx1">
                  <a:lumMod val="75000"/>
                  <a:lumOff val="25000"/>
                </a:schemeClr>
              </a:solidFill>
              <a:latin typeface="+mn-lt"/>
              <a:ea typeface="Calibri" charset="0"/>
              <a:cs typeface="Calibri" charset="0"/>
            </a:rPr>
            <a:t>Personal days </a:t>
          </a:r>
        </a:p>
      </dgm:t>
    </dgm:pt>
    <dgm:pt modelId="{00575EBF-5D26-472E-8930-965DA5A35CDC}" type="parTrans" cxnId="{40FBE9F9-A0F6-4C30-9D0B-C9DA6B01D202}">
      <dgm:prSet/>
      <dgm:spPr/>
      <dgm:t>
        <a:bodyPr/>
        <a:lstStyle/>
        <a:p>
          <a:endParaRPr lang="en-US"/>
        </a:p>
      </dgm:t>
    </dgm:pt>
    <dgm:pt modelId="{ED5C1ADE-B13F-48A2-B110-8BCC93A5FA2C}" type="sibTrans" cxnId="{40FBE9F9-A0F6-4C30-9D0B-C9DA6B01D202}">
      <dgm:prSet/>
      <dgm:spPr/>
      <dgm:t>
        <a:bodyPr/>
        <a:lstStyle/>
        <a:p>
          <a:endParaRPr lang="en-US"/>
        </a:p>
      </dgm:t>
    </dgm:pt>
    <dgm:pt modelId="{DD2608D7-2A6F-4FBA-ADEB-87FE7E97CA03}">
      <dgm:prSet custT="1"/>
      <dgm:spPr/>
      <dgm:t>
        <a:bodyPr lIns="182880" tIns="182880" rIns="182880" bIns="182880"/>
        <a:lstStyle/>
        <a:p>
          <a:pPr marL="0">
            <a:buNone/>
          </a:pPr>
          <a:r>
            <a:rPr lang="en-US" sz="1600">
              <a:solidFill>
                <a:schemeClr val="tx1">
                  <a:lumMod val="75000"/>
                  <a:lumOff val="25000"/>
                </a:schemeClr>
              </a:solidFill>
              <a:latin typeface="+mn-lt"/>
              <a:ea typeface="Calibri" charset="0"/>
              <a:cs typeface="Calibri" charset="0"/>
            </a:rPr>
            <a:t>Other leave</a:t>
          </a:r>
        </a:p>
      </dgm:t>
    </dgm:pt>
    <dgm:pt modelId="{C36D1855-D58E-4042-B31A-3F950439AC06}" type="parTrans" cxnId="{BF653AA7-2B34-4D59-B7C2-5018A0774CD1}">
      <dgm:prSet/>
      <dgm:spPr/>
      <dgm:t>
        <a:bodyPr/>
        <a:lstStyle/>
        <a:p>
          <a:endParaRPr lang="en-US"/>
        </a:p>
      </dgm:t>
    </dgm:pt>
    <dgm:pt modelId="{82B6F6F0-FE50-4F45-A1DB-482464428CC3}" type="sibTrans" cxnId="{BF653AA7-2B34-4D59-B7C2-5018A0774CD1}">
      <dgm:prSet/>
      <dgm:spPr/>
      <dgm:t>
        <a:bodyPr/>
        <a:lstStyle/>
        <a:p>
          <a:endParaRPr lang="en-US"/>
        </a:p>
      </dgm:t>
    </dgm:pt>
    <dgm:pt modelId="{917788B4-4702-452B-A9BF-BD370AC7C91D}" type="pres">
      <dgm:prSet presAssocID="{0DD8915E-DC14-41D6-9BB5-F49E1C265163}" presName="Name0" presStyleCnt="0">
        <dgm:presLayoutVars>
          <dgm:dir/>
          <dgm:animLvl val="lvl"/>
          <dgm:resizeHandles val="exact"/>
        </dgm:presLayoutVars>
      </dgm:prSet>
      <dgm:spPr/>
    </dgm:pt>
    <dgm:pt modelId="{54C7622E-B3EE-4BFC-B751-4B261C400F01}" type="pres">
      <dgm:prSet presAssocID="{CEA68BC1-0214-475A-AAEB-F2C106BEDF3D}" presName="composite" presStyleCnt="0"/>
      <dgm:spPr/>
    </dgm:pt>
    <dgm:pt modelId="{80A1A6DF-0273-4C9F-A1CF-A320F9DB6FD1}" type="pres">
      <dgm:prSet presAssocID="{CEA68BC1-0214-475A-AAEB-F2C106BEDF3D}" presName="parTx" presStyleLbl="alignNode1" presStyleIdx="0" presStyleCnt="5">
        <dgm:presLayoutVars>
          <dgm:chMax val="0"/>
          <dgm:chPref val="0"/>
        </dgm:presLayoutVars>
      </dgm:prSet>
      <dgm:spPr/>
    </dgm:pt>
    <dgm:pt modelId="{910C52EF-D1F5-4581-A150-24B263AF9343}" type="pres">
      <dgm:prSet presAssocID="{CEA68BC1-0214-475A-AAEB-F2C106BEDF3D}" presName="desTx" presStyleLbl="alignAccFollowNode1" presStyleIdx="0" presStyleCnt="5">
        <dgm:presLayoutVars/>
      </dgm:prSet>
      <dgm:spPr/>
    </dgm:pt>
    <dgm:pt modelId="{06DEF15E-2A95-4424-9CA3-93FFF5A22F97}" type="pres">
      <dgm:prSet presAssocID="{D52D63DB-7300-43C9-9B4D-DCAB119753ED}" presName="space" presStyleCnt="0"/>
      <dgm:spPr/>
    </dgm:pt>
    <dgm:pt modelId="{0D1CB9BF-C612-4FA5-A8ED-CBAA77D93857}" type="pres">
      <dgm:prSet presAssocID="{57B30C7E-2C98-474C-972A-4A9F013596F6}" presName="composite" presStyleCnt="0"/>
      <dgm:spPr/>
    </dgm:pt>
    <dgm:pt modelId="{1F484571-9C36-4EBC-94E8-740ECF59A9E8}" type="pres">
      <dgm:prSet presAssocID="{57B30C7E-2C98-474C-972A-4A9F013596F6}" presName="parTx" presStyleLbl="alignNode1" presStyleIdx="1" presStyleCnt="5">
        <dgm:presLayoutVars>
          <dgm:chMax val="0"/>
          <dgm:chPref val="0"/>
        </dgm:presLayoutVars>
      </dgm:prSet>
      <dgm:spPr/>
    </dgm:pt>
    <dgm:pt modelId="{8382FB71-379A-4A42-BEC2-AAF439B565D5}" type="pres">
      <dgm:prSet presAssocID="{57B30C7E-2C98-474C-972A-4A9F013596F6}" presName="desTx" presStyleLbl="alignAccFollowNode1" presStyleIdx="1" presStyleCnt="5">
        <dgm:presLayoutVars/>
      </dgm:prSet>
      <dgm:spPr/>
    </dgm:pt>
    <dgm:pt modelId="{CEAD898F-DA15-46A5-A07C-10D30E78B5E8}" type="pres">
      <dgm:prSet presAssocID="{7F14057D-1A20-4F64-A110-C77AC5F00602}" presName="space" presStyleCnt="0"/>
      <dgm:spPr/>
    </dgm:pt>
    <dgm:pt modelId="{BEA164EE-1450-4AEB-9527-4E22FBF3C1A8}" type="pres">
      <dgm:prSet presAssocID="{0A954AA6-C6B0-4271-8792-CCCE30CE7D69}" presName="composite" presStyleCnt="0"/>
      <dgm:spPr/>
    </dgm:pt>
    <dgm:pt modelId="{6B33ABE5-CEF1-4B39-82C3-F1FC644C0A8F}" type="pres">
      <dgm:prSet presAssocID="{0A954AA6-C6B0-4271-8792-CCCE30CE7D69}" presName="parTx" presStyleLbl="alignNode1" presStyleIdx="2" presStyleCnt="5">
        <dgm:presLayoutVars>
          <dgm:chMax val="0"/>
          <dgm:chPref val="0"/>
        </dgm:presLayoutVars>
      </dgm:prSet>
      <dgm:spPr/>
    </dgm:pt>
    <dgm:pt modelId="{D49AD3F7-B2B6-4709-A43B-C22DEB981B39}" type="pres">
      <dgm:prSet presAssocID="{0A954AA6-C6B0-4271-8792-CCCE30CE7D69}" presName="desTx" presStyleLbl="alignAccFollowNode1" presStyleIdx="2" presStyleCnt="5">
        <dgm:presLayoutVars/>
      </dgm:prSet>
      <dgm:spPr/>
    </dgm:pt>
    <dgm:pt modelId="{C83CA8A9-5873-4873-B14F-2F0E7FB2ABCC}" type="pres">
      <dgm:prSet presAssocID="{7635DF39-FFCE-4F67-A43A-C3F7B847830D}" presName="space" presStyleCnt="0"/>
      <dgm:spPr/>
    </dgm:pt>
    <dgm:pt modelId="{952DF76F-9AB8-4BB6-B004-372FA36D16E3}" type="pres">
      <dgm:prSet presAssocID="{1E1BD5C7-7E98-4E9C-980A-6231C710F86D}" presName="composite" presStyleCnt="0"/>
      <dgm:spPr/>
    </dgm:pt>
    <dgm:pt modelId="{4AE355A7-3A54-47B1-8CB5-F35120F77B1B}" type="pres">
      <dgm:prSet presAssocID="{1E1BD5C7-7E98-4E9C-980A-6231C710F86D}" presName="parTx" presStyleLbl="alignNode1" presStyleIdx="3" presStyleCnt="5">
        <dgm:presLayoutVars>
          <dgm:chMax val="0"/>
          <dgm:chPref val="0"/>
        </dgm:presLayoutVars>
      </dgm:prSet>
      <dgm:spPr/>
    </dgm:pt>
    <dgm:pt modelId="{C0A30CE6-D937-498A-8D1C-AB49CDB4AE52}" type="pres">
      <dgm:prSet presAssocID="{1E1BD5C7-7E98-4E9C-980A-6231C710F86D}" presName="desTx" presStyleLbl="alignAccFollowNode1" presStyleIdx="3" presStyleCnt="5">
        <dgm:presLayoutVars/>
      </dgm:prSet>
      <dgm:spPr/>
    </dgm:pt>
    <dgm:pt modelId="{5F52C0BF-6756-4EC5-B609-DFC97E73A4A5}" type="pres">
      <dgm:prSet presAssocID="{BDC49242-DD3A-494A-A4AF-E750AD6D3DAB}" presName="space" presStyleCnt="0"/>
      <dgm:spPr/>
    </dgm:pt>
    <dgm:pt modelId="{C7E112D4-BB5B-4AAE-869C-DDF459D2AD2E}" type="pres">
      <dgm:prSet presAssocID="{246992DB-34B7-4A0D-8008-C3DDFB130D14}" presName="composite" presStyleCnt="0"/>
      <dgm:spPr/>
    </dgm:pt>
    <dgm:pt modelId="{4FDADC96-F34A-48A5-908E-493119A596A2}" type="pres">
      <dgm:prSet presAssocID="{246992DB-34B7-4A0D-8008-C3DDFB130D14}" presName="parTx" presStyleLbl="alignNode1" presStyleIdx="4" presStyleCnt="5">
        <dgm:presLayoutVars>
          <dgm:chMax val="0"/>
          <dgm:chPref val="0"/>
        </dgm:presLayoutVars>
      </dgm:prSet>
      <dgm:spPr/>
    </dgm:pt>
    <dgm:pt modelId="{1DADE5D8-D378-4578-BBCB-21EFB6A43340}" type="pres">
      <dgm:prSet presAssocID="{246992DB-34B7-4A0D-8008-C3DDFB130D14}" presName="desTx" presStyleLbl="alignAccFollowNode1" presStyleIdx="4" presStyleCnt="5">
        <dgm:presLayoutVars/>
      </dgm:prSet>
      <dgm:spPr/>
    </dgm:pt>
  </dgm:ptLst>
  <dgm:cxnLst>
    <dgm:cxn modelId="{DB6EAF00-9F54-45E2-939D-E2E2102546F8}" type="presOf" srcId="{3853EE89-53D7-40FC-9177-085705A3D69A}" destId="{8382FB71-379A-4A42-BEC2-AAF439B565D5}" srcOrd="0" destOrd="2" presId="urn:microsoft.com/office/officeart/2016/7/layout/HorizontalActionList"/>
    <dgm:cxn modelId="{4A7F6715-186E-49A7-B901-131CC9610C6D}" srcId="{0DD8915E-DC14-41D6-9BB5-F49E1C265163}" destId="{CEA68BC1-0214-475A-AAEB-F2C106BEDF3D}" srcOrd="0" destOrd="0" parTransId="{D39F5498-D166-4D4F-959E-220D13F281F2}" sibTransId="{D52D63DB-7300-43C9-9B4D-DCAB119753ED}"/>
    <dgm:cxn modelId="{86E44717-8240-4D54-B3BC-F8269162BFB4}" srcId="{246992DB-34B7-4A0D-8008-C3DDFB130D14}" destId="{63B37AF1-B429-440C-AA95-BE51B1E5D45C}" srcOrd="1" destOrd="0" parTransId="{2DF1D2F7-EFC3-4AD1-BF9C-0C42DD74C1E4}" sibTransId="{77DA8ACA-3DB0-4C2B-8C28-2CB841D3B088}"/>
    <dgm:cxn modelId="{BF05F71D-EF0F-41D3-A3FC-9DC5037DBF8C}" srcId="{246992DB-34B7-4A0D-8008-C3DDFB130D14}" destId="{F7383A27-24A7-4749-954E-8D233A8E2E03}" srcOrd="2" destOrd="0" parTransId="{66079E27-BA00-4B40-9815-C8C6DDDE3910}" sibTransId="{C818A198-3CA8-4409-927E-99437F2E7F44}"/>
    <dgm:cxn modelId="{88C0D421-0F9D-49BA-8817-FC936CC87FAC}" type="presOf" srcId="{B45FF3C1-5A75-4E4C-B2B6-84B0FAC421C2}" destId="{8382FB71-379A-4A42-BEC2-AAF439B565D5}" srcOrd="0" destOrd="0" presId="urn:microsoft.com/office/officeart/2016/7/layout/HorizontalActionList"/>
    <dgm:cxn modelId="{13126A2F-129D-4762-93CF-9798949EB589}" srcId="{0DD8915E-DC14-41D6-9BB5-F49E1C265163}" destId="{57B30C7E-2C98-474C-972A-4A9F013596F6}" srcOrd="1" destOrd="0" parTransId="{3C56CB1B-7905-41E8-90E6-A55A14BA7821}" sibTransId="{7F14057D-1A20-4F64-A110-C77AC5F00602}"/>
    <dgm:cxn modelId="{61DE8435-87FC-4ED8-A1D9-A0E36224C192}" srcId="{0DD8915E-DC14-41D6-9BB5-F49E1C265163}" destId="{0A954AA6-C6B0-4271-8792-CCCE30CE7D69}" srcOrd="2" destOrd="0" parTransId="{81CA91A9-12C9-4000-A833-6528B617CCA1}" sibTransId="{7635DF39-FFCE-4F67-A43A-C3F7B847830D}"/>
    <dgm:cxn modelId="{DF9FA638-ED66-4096-8F2F-068CC135A374}" srcId="{57B30C7E-2C98-474C-972A-4A9F013596F6}" destId="{3853EE89-53D7-40FC-9177-085705A3D69A}" srcOrd="2" destOrd="0" parTransId="{5E0DD795-C802-4439-BDDD-7E077D22EB9B}" sibTransId="{3A1EF93E-2F11-4242-8E4D-53F6A7E5E0C8}"/>
    <dgm:cxn modelId="{DA65D739-98AB-49B5-B28F-78D06B43157F}" srcId="{1E1BD5C7-7E98-4E9C-980A-6231C710F86D}" destId="{A0B60079-4AAF-49AC-8F08-8A2DFAEE29DB}" srcOrd="0" destOrd="0" parTransId="{94E190C2-DE76-4E92-9B8B-12C8AC85398D}" sibTransId="{B3783AFC-A7BD-4A0E-8A53-49FBB33EB50F}"/>
    <dgm:cxn modelId="{F291143C-5080-4FD6-BEEA-B126FBAFEC70}" srcId="{0DD8915E-DC14-41D6-9BB5-F49E1C265163}" destId="{1E1BD5C7-7E98-4E9C-980A-6231C710F86D}" srcOrd="3" destOrd="0" parTransId="{63D0BD99-D324-4743-A063-0F16264E6A03}" sibTransId="{BDC49242-DD3A-494A-A4AF-E750AD6D3DAB}"/>
    <dgm:cxn modelId="{8175353D-93B7-449F-9D8D-EC60ABEA8BC9}" type="presOf" srcId="{8747F7D6-98F2-480A-A23A-96B92CC04378}" destId="{8382FB71-379A-4A42-BEC2-AAF439B565D5}" srcOrd="0" destOrd="1" presId="urn:microsoft.com/office/officeart/2016/7/layout/HorizontalActionList"/>
    <dgm:cxn modelId="{483A5148-3463-4F14-86ED-824DAA6E2332}" type="presOf" srcId="{F7383A27-24A7-4749-954E-8D233A8E2E03}" destId="{1DADE5D8-D378-4578-BBCB-21EFB6A43340}" srcOrd="0" destOrd="2" presId="urn:microsoft.com/office/officeart/2016/7/layout/HorizontalActionList"/>
    <dgm:cxn modelId="{7AF7564A-7BD3-438E-9B3C-14BD86824042}" type="presOf" srcId="{57B30C7E-2C98-474C-972A-4A9F013596F6}" destId="{1F484571-9C36-4EBC-94E8-740ECF59A9E8}" srcOrd="0" destOrd="0" presId="urn:microsoft.com/office/officeart/2016/7/layout/HorizontalActionList"/>
    <dgm:cxn modelId="{14EE104D-40B3-4002-81DD-0737BBAD09B7}" type="presOf" srcId="{3DDA7D1B-0AD6-4CD9-93E8-E81518414F85}" destId="{1DADE5D8-D378-4578-BBCB-21EFB6A43340}" srcOrd="0" destOrd="0" presId="urn:microsoft.com/office/officeart/2016/7/layout/HorizontalActionList"/>
    <dgm:cxn modelId="{6AFDC150-9F77-4A36-A180-B36F17F720D5}" type="presOf" srcId="{1E1BD5C7-7E98-4E9C-980A-6231C710F86D}" destId="{4AE355A7-3A54-47B1-8CB5-F35120F77B1B}" srcOrd="0" destOrd="0" presId="urn:microsoft.com/office/officeart/2016/7/layout/HorizontalActionList"/>
    <dgm:cxn modelId="{FCFE4B71-1D2B-4DE0-8E5E-62ACC2752CB1}" type="presOf" srcId="{DD2608D7-2A6F-4FBA-ADEB-87FE7E97CA03}" destId="{1DADE5D8-D378-4578-BBCB-21EFB6A43340}" srcOrd="0" destOrd="4" presId="urn:microsoft.com/office/officeart/2016/7/layout/HorizontalActionList"/>
    <dgm:cxn modelId="{E6E94786-140A-4645-ACBD-B11A56308E02}" srcId="{CEA68BC1-0214-475A-AAEB-F2C106BEDF3D}" destId="{6E78410F-604C-43A6-A991-1F6A0685C76E}" srcOrd="0" destOrd="0" parTransId="{B87758DC-95B9-415D-8FA2-3A592F03EEB6}" sibTransId="{81ADE71D-3BBC-45B9-8FE7-89C53F21FB8E}"/>
    <dgm:cxn modelId="{77938B8A-5AD8-4A5E-A030-55E04EAC32E6}" type="presOf" srcId="{6E78410F-604C-43A6-A991-1F6A0685C76E}" destId="{910C52EF-D1F5-4581-A150-24B263AF9343}" srcOrd="0" destOrd="0" presId="urn:microsoft.com/office/officeart/2016/7/layout/HorizontalActionList"/>
    <dgm:cxn modelId="{E440549C-0098-4200-80A6-FF88137F160F}" type="presOf" srcId="{0DD8915E-DC14-41D6-9BB5-F49E1C265163}" destId="{917788B4-4702-452B-A9BF-BD370AC7C91D}" srcOrd="0" destOrd="0" presId="urn:microsoft.com/office/officeart/2016/7/layout/HorizontalActionList"/>
    <dgm:cxn modelId="{BF653AA7-2B34-4D59-B7C2-5018A0774CD1}" srcId="{246992DB-34B7-4A0D-8008-C3DDFB130D14}" destId="{DD2608D7-2A6F-4FBA-ADEB-87FE7E97CA03}" srcOrd="4" destOrd="0" parTransId="{C36D1855-D58E-4042-B31A-3F950439AC06}" sibTransId="{82B6F6F0-FE50-4F45-A1DB-482464428CC3}"/>
    <dgm:cxn modelId="{A07160A8-858F-4651-A76E-E2EA354417C0}" type="presOf" srcId="{63B37AF1-B429-440C-AA95-BE51B1E5D45C}" destId="{1DADE5D8-D378-4578-BBCB-21EFB6A43340}" srcOrd="0" destOrd="1" presId="urn:microsoft.com/office/officeart/2016/7/layout/HorizontalActionList"/>
    <dgm:cxn modelId="{B33405B2-B51D-4E21-BC61-F0A17B517544}" type="presOf" srcId="{A0B60079-4AAF-49AC-8F08-8A2DFAEE29DB}" destId="{C0A30CE6-D937-498A-8D1C-AB49CDB4AE52}" srcOrd="0" destOrd="0" presId="urn:microsoft.com/office/officeart/2016/7/layout/HorizontalActionList"/>
    <dgm:cxn modelId="{D0232AB9-B8B6-4303-9589-4B285B124D97}" srcId="{246992DB-34B7-4A0D-8008-C3DDFB130D14}" destId="{3DDA7D1B-0AD6-4CD9-93E8-E81518414F85}" srcOrd="0" destOrd="0" parTransId="{5D124C71-9B58-4346-8C81-CF9962CCD57B}" sibTransId="{DAB772A8-AA5E-441F-A1F0-A853681FEC17}"/>
    <dgm:cxn modelId="{D6AF6FC0-4B56-4246-AC09-69D41F1CFC6B}" srcId="{57B30C7E-2C98-474C-972A-4A9F013596F6}" destId="{B45FF3C1-5A75-4E4C-B2B6-84B0FAC421C2}" srcOrd="0" destOrd="0" parTransId="{34A81C80-FF70-48EA-B442-BDB1EF403754}" sibTransId="{5B9815BA-8A8F-4251-B182-AD39A4FE26DD}"/>
    <dgm:cxn modelId="{A40E2BC2-FE42-4451-A9DB-150F66A3F5DC}" srcId="{57B30C7E-2C98-474C-972A-4A9F013596F6}" destId="{8747F7D6-98F2-480A-A23A-96B92CC04378}" srcOrd="1" destOrd="0" parTransId="{A327CC74-7779-425D-814E-7734A835FD4C}" sibTransId="{CD96697F-ECCE-4DA0-BBBC-A552A539F36F}"/>
    <dgm:cxn modelId="{A91825C3-EC01-48C6-91DE-9923B649C4EA}" type="presOf" srcId="{9E8C736E-87FA-4B4A-AB8A-8D5546F2352F}" destId="{1DADE5D8-D378-4578-BBCB-21EFB6A43340}" srcOrd="0" destOrd="3" presId="urn:microsoft.com/office/officeart/2016/7/layout/HorizontalActionList"/>
    <dgm:cxn modelId="{B4983ACB-8E8C-4A2A-9B18-8617D7E17A77}" type="presOf" srcId="{838BD54C-88AD-40D7-AF5F-AB65EB0898A5}" destId="{D49AD3F7-B2B6-4709-A43B-C22DEB981B39}" srcOrd="0" destOrd="0" presId="urn:microsoft.com/office/officeart/2016/7/layout/HorizontalActionList"/>
    <dgm:cxn modelId="{ED01E9DA-AA3D-48D5-953B-EAB6B3679284}" type="presOf" srcId="{55EB40A2-D2ED-415E-A80C-F30FDABE1A31}" destId="{8382FB71-379A-4A42-BEC2-AAF439B565D5}" srcOrd="0" destOrd="3" presId="urn:microsoft.com/office/officeart/2016/7/layout/HorizontalActionList"/>
    <dgm:cxn modelId="{9AF54BDB-DAB3-4B24-A529-369FFC39451F}" type="presOf" srcId="{0A954AA6-C6B0-4271-8792-CCCE30CE7D69}" destId="{6B33ABE5-CEF1-4B39-82C3-F1FC644C0A8F}" srcOrd="0" destOrd="0" presId="urn:microsoft.com/office/officeart/2016/7/layout/HorizontalActionList"/>
    <dgm:cxn modelId="{C7CFF6DE-FF6A-436D-A76C-BA1AC08E1341}" srcId="{57B30C7E-2C98-474C-972A-4A9F013596F6}" destId="{55EB40A2-D2ED-415E-A80C-F30FDABE1A31}" srcOrd="3" destOrd="0" parTransId="{80B2C538-3DB5-4B26-BBC0-1467BD9E2A02}" sibTransId="{F0BF8382-86D5-4689-8BB9-AB679DE00D3A}"/>
    <dgm:cxn modelId="{9816B0E4-9786-4A2F-A501-C1744BCF243E}" type="presOf" srcId="{246992DB-34B7-4A0D-8008-C3DDFB130D14}" destId="{4FDADC96-F34A-48A5-908E-493119A596A2}" srcOrd="0" destOrd="0" presId="urn:microsoft.com/office/officeart/2016/7/layout/HorizontalActionList"/>
    <dgm:cxn modelId="{E3F2F5EC-16B1-4C58-9182-F30E78C8D17D}" type="presOf" srcId="{CEA68BC1-0214-475A-AAEB-F2C106BEDF3D}" destId="{80A1A6DF-0273-4C9F-A1CF-A320F9DB6FD1}" srcOrd="0" destOrd="0" presId="urn:microsoft.com/office/officeart/2016/7/layout/HorizontalActionList"/>
    <dgm:cxn modelId="{31B3E2EE-FD56-45A0-8D0C-AACCC7E05563}" srcId="{0DD8915E-DC14-41D6-9BB5-F49E1C265163}" destId="{246992DB-34B7-4A0D-8008-C3DDFB130D14}" srcOrd="4" destOrd="0" parTransId="{6AA91FFC-F656-429B-9304-F23D9E2A7E97}" sibTransId="{96EA64D4-7C0A-4D69-9FA6-46A04F4552A0}"/>
    <dgm:cxn modelId="{40FBE9F9-A0F6-4C30-9D0B-C9DA6B01D202}" srcId="{246992DB-34B7-4A0D-8008-C3DDFB130D14}" destId="{9E8C736E-87FA-4B4A-AB8A-8D5546F2352F}" srcOrd="3" destOrd="0" parTransId="{00575EBF-5D26-472E-8930-965DA5A35CDC}" sibTransId="{ED5C1ADE-B13F-48A2-B110-8BCC93A5FA2C}"/>
    <dgm:cxn modelId="{122438FB-0EB1-4DC7-B97A-C5EDE3236321}" srcId="{0A954AA6-C6B0-4271-8792-CCCE30CE7D69}" destId="{838BD54C-88AD-40D7-AF5F-AB65EB0898A5}" srcOrd="0" destOrd="0" parTransId="{FD106F30-FED7-4A4D-9063-A51FC1861B8D}" sibTransId="{C5AC6457-3C00-4583-9061-8DA5017D63FF}"/>
    <dgm:cxn modelId="{33ECD332-58AF-4E88-A500-D1240A9110AD}" type="presParOf" srcId="{917788B4-4702-452B-A9BF-BD370AC7C91D}" destId="{54C7622E-B3EE-4BFC-B751-4B261C400F01}" srcOrd="0" destOrd="0" presId="urn:microsoft.com/office/officeart/2016/7/layout/HorizontalActionList"/>
    <dgm:cxn modelId="{235818C5-3573-4908-AEE0-3A7896555462}" type="presParOf" srcId="{54C7622E-B3EE-4BFC-B751-4B261C400F01}" destId="{80A1A6DF-0273-4C9F-A1CF-A320F9DB6FD1}" srcOrd="0" destOrd="0" presId="urn:microsoft.com/office/officeart/2016/7/layout/HorizontalActionList"/>
    <dgm:cxn modelId="{33438145-C485-436C-AD90-2BC58FD45BD2}" type="presParOf" srcId="{54C7622E-B3EE-4BFC-B751-4B261C400F01}" destId="{910C52EF-D1F5-4581-A150-24B263AF9343}" srcOrd="1" destOrd="0" presId="urn:microsoft.com/office/officeart/2016/7/layout/HorizontalActionList"/>
    <dgm:cxn modelId="{0EA76779-6AA3-4942-8892-7B9CDEB74548}" type="presParOf" srcId="{917788B4-4702-452B-A9BF-BD370AC7C91D}" destId="{06DEF15E-2A95-4424-9CA3-93FFF5A22F97}" srcOrd="1" destOrd="0" presId="urn:microsoft.com/office/officeart/2016/7/layout/HorizontalActionList"/>
    <dgm:cxn modelId="{57A61824-4682-4CED-A1C9-A568972EE94D}" type="presParOf" srcId="{917788B4-4702-452B-A9BF-BD370AC7C91D}" destId="{0D1CB9BF-C612-4FA5-A8ED-CBAA77D93857}" srcOrd="2" destOrd="0" presId="urn:microsoft.com/office/officeart/2016/7/layout/HorizontalActionList"/>
    <dgm:cxn modelId="{7A2FA531-FB20-457D-BFF0-44C485415D15}" type="presParOf" srcId="{0D1CB9BF-C612-4FA5-A8ED-CBAA77D93857}" destId="{1F484571-9C36-4EBC-94E8-740ECF59A9E8}" srcOrd="0" destOrd="0" presId="urn:microsoft.com/office/officeart/2016/7/layout/HorizontalActionList"/>
    <dgm:cxn modelId="{9BCEDA81-6667-4C17-AFA8-2C42082BF207}" type="presParOf" srcId="{0D1CB9BF-C612-4FA5-A8ED-CBAA77D93857}" destId="{8382FB71-379A-4A42-BEC2-AAF439B565D5}" srcOrd="1" destOrd="0" presId="urn:microsoft.com/office/officeart/2016/7/layout/HorizontalActionList"/>
    <dgm:cxn modelId="{5A057344-D843-4EDB-84B0-60D5D1347B9F}" type="presParOf" srcId="{917788B4-4702-452B-A9BF-BD370AC7C91D}" destId="{CEAD898F-DA15-46A5-A07C-10D30E78B5E8}" srcOrd="3" destOrd="0" presId="urn:microsoft.com/office/officeart/2016/7/layout/HorizontalActionList"/>
    <dgm:cxn modelId="{8508FC8E-9136-4A97-9AA3-FFDDDB3B40AE}" type="presParOf" srcId="{917788B4-4702-452B-A9BF-BD370AC7C91D}" destId="{BEA164EE-1450-4AEB-9527-4E22FBF3C1A8}" srcOrd="4" destOrd="0" presId="urn:microsoft.com/office/officeart/2016/7/layout/HorizontalActionList"/>
    <dgm:cxn modelId="{657D2BC0-01E3-4AB6-A185-AF8A8BDB41EA}" type="presParOf" srcId="{BEA164EE-1450-4AEB-9527-4E22FBF3C1A8}" destId="{6B33ABE5-CEF1-4B39-82C3-F1FC644C0A8F}" srcOrd="0" destOrd="0" presId="urn:microsoft.com/office/officeart/2016/7/layout/HorizontalActionList"/>
    <dgm:cxn modelId="{D58411C6-0DF5-4662-9901-DA23240E83B9}" type="presParOf" srcId="{BEA164EE-1450-4AEB-9527-4E22FBF3C1A8}" destId="{D49AD3F7-B2B6-4709-A43B-C22DEB981B39}" srcOrd="1" destOrd="0" presId="urn:microsoft.com/office/officeart/2016/7/layout/HorizontalActionList"/>
    <dgm:cxn modelId="{3F6A4F5F-E2A5-4931-86E6-12BB70DD5E96}" type="presParOf" srcId="{917788B4-4702-452B-A9BF-BD370AC7C91D}" destId="{C83CA8A9-5873-4873-B14F-2F0E7FB2ABCC}" srcOrd="5" destOrd="0" presId="urn:microsoft.com/office/officeart/2016/7/layout/HorizontalActionList"/>
    <dgm:cxn modelId="{4C32C92D-DDF9-49A1-AF89-0235CF9C71B7}" type="presParOf" srcId="{917788B4-4702-452B-A9BF-BD370AC7C91D}" destId="{952DF76F-9AB8-4BB6-B004-372FA36D16E3}" srcOrd="6" destOrd="0" presId="urn:microsoft.com/office/officeart/2016/7/layout/HorizontalActionList"/>
    <dgm:cxn modelId="{57417539-B51B-4234-AEE5-F533ECC107BB}" type="presParOf" srcId="{952DF76F-9AB8-4BB6-B004-372FA36D16E3}" destId="{4AE355A7-3A54-47B1-8CB5-F35120F77B1B}" srcOrd="0" destOrd="0" presId="urn:microsoft.com/office/officeart/2016/7/layout/HorizontalActionList"/>
    <dgm:cxn modelId="{17742994-33B7-461E-8138-938D77B15D79}" type="presParOf" srcId="{952DF76F-9AB8-4BB6-B004-372FA36D16E3}" destId="{C0A30CE6-D937-498A-8D1C-AB49CDB4AE52}" srcOrd="1" destOrd="0" presId="urn:microsoft.com/office/officeart/2016/7/layout/HorizontalActionList"/>
    <dgm:cxn modelId="{21F2C82A-4027-4C43-9F52-7143552D6F9E}" type="presParOf" srcId="{917788B4-4702-452B-A9BF-BD370AC7C91D}" destId="{5F52C0BF-6756-4EC5-B609-DFC97E73A4A5}" srcOrd="7" destOrd="0" presId="urn:microsoft.com/office/officeart/2016/7/layout/HorizontalActionList"/>
    <dgm:cxn modelId="{F41A3479-0BB4-43A4-98C3-E4C9A9EEEFD9}" type="presParOf" srcId="{917788B4-4702-452B-A9BF-BD370AC7C91D}" destId="{C7E112D4-BB5B-4AAE-869C-DDF459D2AD2E}" srcOrd="8" destOrd="0" presId="urn:microsoft.com/office/officeart/2016/7/layout/HorizontalActionList"/>
    <dgm:cxn modelId="{CCB83A97-2DB2-4F9C-85F2-0E208E19EF64}" type="presParOf" srcId="{C7E112D4-BB5B-4AAE-869C-DDF459D2AD2E}" destId="{4FDADC96-F34A-48A5-908E-493119A596A2}" srcOrd="0" destOrd="0" presId="urn:microsoft.com/office/officeart/2016/7/layout/HorizontalActionList"/>
    <dgm:cxn modelId="{0DD537C6-4968-4816-8CA1-28D9545E3640}" type="presParOf" srcId="{C7E112D4-BB5B-4AAE-869C-DDF459D2AD2E}" destId="{1DADE5D8-D378-4578-BBCB-21EFB6A43340}"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FFE948-3E75-40D3-BB9C-379576D60F9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1732799B-3726-4FB3-AD98-E318362A827D}">
      <dgm:prSet phldrT="[Text]"/>
      <dgm:spPr/>
      <dgm:t>
        <a:bodyPr/>
        <a:lstStyle/>
        <a:p>
          <a:r>
            <a:rPr lang="en-US" dirty="0">
              <a:latin typeface="Gilroy" panose="00000500000000000000" pitchFamily="50" charset="0"/>
            </a:rPr>
            <a:t>Primary care physician coordinates all reimbursed care</a:t>
          </a:r>
        </a:p>
      </dgm:t>
    </dgm:pt>
    <dgm:pt modelId="{18E20E04-9B8D-48B0-A5CC-6C1A0A543C88}" type="parTrans" cxnId="{B779DE83-E416-4C71-A605-05ADE3D18C79}">
      <dgm:prSet/>
      <dgm:spPr/>
      <dgm:t>
        <a:bodyPr/>
        <a:lstStyle/>
        <a:p>
          <a:endParaRPr lang="en-US"/>
        </a:p>
      </dgm:t>
    </dgm:pt>
    <dgm:pt modelId="{B2E794BD-0C3A-434A-8885-2B137CE43D82}" type="sibTrans" cxnId="{B779DE83-E416-4C71-A605-05ADE3D18C79}">
      <dgm:prSet/>
      <dgm:spPr/>
      <dgm:t>
        <a:bodyPr/>
        <a:lstStyle/>
        <a:p>
          <a:endParaRPr lang="en-US"/>
        </a:p>
      </dgm:t>
    </dgm:pt>
    <dgm:pt modelId="{E0D62629-BE3D-4ABA-8305-7F9F89139AC6}">
      <dgm:prSet phldrT="[Text]"/>
      <dgm:spPr/>
      <dgm:t>
        <a:bodyPr/>
        <a:lstStyle/>
        <a:p>
          <a:r>
            <a:rPr lang="en-US" dirty="0">
              <a:latin typeface="Gilroy" panose="00000500000000000000" pitchFamily="50" charset="0"/>
            </a:rPr>
            <a:t>HMO</a:t>
          </a:r>
        </a:p>
      </dgm:t>
    </dgm:pt>
    <dgm:pt modelId="{06B022D8-5171-4C9D-881D-E3803E7B7476}" type="parTrans" cxnId="{3A451871-6242-4F1B-A0CF-EAC08EA04992}">
      <dgm:prSet/>
      <dgm:spPr/>
      <dgm:t>
        <a:bodyPr/>
        <a:lstStyle/>
        <a:p>
          <a:endParaRPr lang="en-US"/>
        </a:p>
      </dgm:t>
    </dgm:pt>
    <dgm:pt modelId="{64ADB345-ED72-477A-8288-BFAC52BDB54F}" type="sibTrans" cxnId="{3A451871-6242-4F1B-A0CF-EAC08EA04992}">
      <dgm:prSet/>
      <dgm:spPr/>
      <dgm:t>
        <a:bodyPr/>
        <a:lstStyle/>
        <a:p>
          <a:endParaRPr lang="en-US"/>
        </a:p>
      </dgm:t>
    </dgm:pt>
    <dgm:pt modelId="{EBEDE41B-7E69-4610-BA62-4329BDD4C494}">
      <dgm:prSet phldrT="[Text]"/>
      <dgm:spPr/>
      <dgm:t>
        <a:bodyPr/>
        <a:lstStyle/>
        <a:p>
          <a:r>
            <a:rPr lang="en-US" dirty="0">
              <a:latin typeface="Gilroy" panose="00000500000000000000" pitchFamily="50" charset="0"/>
            </a:rPr>
            <a:t>You pay for 100% of out-of-network costs</a:t>
          </a:r>
        </a:p>
      </dgm:t>
    </dgm:pt>
    <dgm:pt modelId="{1D40FB81-3906-4355-891A-344F24611D91}" type="parTrans" cxnId="{A5160F0C-3952-46FC-8B8C-B0D44F90ABA1}">
      <dgm:prSet/>
      <dgm:spPr/>
      <dgm:t>
        <a:bodyPr/>
        <a:lstStyle/>
        <a:p>
          <a:endParaRPr lang="en-US"/>
        </a:p>
      </dgm:t>
    </dgm:pt>
    <dgm:pt modelId="{081B093B-7D43-47A7-B768-06D1F83C886D}" type="sibTrans" cxnId="{A5160F0C-3952-46FC-8B8C-B0D44F90ABA1}">
      <dgm:prSet/>
      <dgm:spPr/>
      <dgm:t>
        <a:bodyPr/>
        <a:lstStyle/>
        <a:p>
          <a:endParaRPr lang="en-US"/>
        </a:p>
      </dgm:t>
    </dgm:pt>
    <dgm:pt modelId="{124DFA74-95A1-40E4-BF30-AF7E49BC26E5}">
      <dgm:prSet phldrT="[Text]"/>
      <dgm:spPr/>
      <dgm:t>
        <a:bodyPr/>
        <a:lstStyle/>
        <a:p>
          <a:r>
            <a:rPr lang="en-US" dirty="0">
              <a:latin typeface="Gilroy" panose="00000500000000000000" pitchFamily="50" charset="0"/>
            </a:rPr>
            <a:t>POS</a:t>
          </a:r>
        </a:p>
      </dgm:t>
    </dgm:pt>
    <dgm:pt modelId="{9E0DCD2A-618D-4427-A1DD-801647DDC28D}" type="parTrans" cxnId="{22B21619-DC4E-44CF-A288-004841A840FB}">
      <dgm:prSet/>
      <dgm:spPr/>
      <dgm:t>
        <a:bodyPr/>
        <a:lstStyle/>
        <a:p>
          <a:endParaRPr lang="en-US"/>
        </a:p>
      </dgm:t>
    </dgm:pt>
    <dgm:pt modelId="{B59C75D4-FA6B-46F5-B01A-56AEF1C80692}" type="sibTrans" cxnId="{22B21619-DC4E-44CF-A288-004841A840FB}">
      <dgm:prSet/>
      <dgm:spPr/>
      <dgm:t>
        <a:bodyPr/>
        <a:lstStyle/>
        <a:p>
          <a:endParaRPr lang="en-US"/>
        </a:p>
      </dgm:t>
    </dgm:pt>
    <dgm:pt modelId="{F38293DE-09AA-4302-9993-AECDA559411C}">
      <dgm:prSet phldrT="[Text]"/>
      <dgm:spPr/>
      <dgm:t>
        <a:bodyPr/>
        <a:lstStyle/>
        <a:p>
          <a:r>
            <a:rPr lang="en-US" dirty="0">
              <a:latin typeface="Gilroy" panose="00000500000000000000" pitchFamily="50" charset="0"/>
            </a:rPr>
            <a:t>You pay more</a:t>
          </a:r>
          <a:br>
            <a:rPr lang="en-US" dirty="0">
              <a:latin typeface="Gilroy" panose="00000500000000000000" pitchFamily="50" charset="0"/>
            </a:rPr>
          </a:br>
          <a:r>
            <a:rPr lang="en-US" dirty="0">
              <a:latin typeface="Gilroy" panose="00000500000000000000" pitchFamily="50" charset="0"/>
            </a:rPr>
            <a:t>for out-of-network costs, but nowhere near 100%</a:t>
          </a:r>
        </a:p>
      </dgm:t>
    </dgm:pt>
    <dgm:pt modelId="{43AB04B9-7B42-4C28-A5C0-BCDE66899ED6}" type="parTrans" cxnId="{A7776051-C7CD-44FC-BAE7-FAFABF5ED5E7}">
      <dgm:prSet/>
      <dgm:spPr/>
      <dgm:t>
        <a:bodyPr/>
        <a:lstStyle/>
        <a:p>
          <a:endParaRPr lang="en-US"/>
        </a:p>
      </dgm:t>
    </dgm:pt>
    <dgm:pt modelId="{45F0A10B-FE22-4259-B845-E04906089644}" type="sibTrans" cxnId="{A7776051-C7CD-44FC-BAE7-FAFABF5ED5E7}">
      <dgm:prSet/>
      <dgm:spPr/>
      <dgm:t>
        <a:bodyPr/>
        <a:lstStyle/>
        <a:p>
          <a:endParaRPr lang="en-US"/>
        </a:p>
      </dgm:t>
    </dgm:pt>
    <dgm:pt modelId="{8870C255-7564-4166-8461-B049D5843071}" type="pres">
      <dgm:prSet presAssocID="{80FFE948-3E75-40D3-BB9C-379576D60F9A}" presName="hierChild1" presStyleCnt="0">
        <dgm:presLayoutVars>
          <dgm:chPref val="1"/>
          <dgm:dir/>
          <dgm:animOne val="branch"/>
          <dgm:animLvl val="lvl"/>
          <dgm:resizeHandles/>
        </dgm:presLayoutVars>
      </dgm:prSet>
      <dgm:spPr/>
    </dgm:pt>
    <dgm:pt modelId="{E22EF5E6-462B-48E7-A8E8-54216BFFEEAA}" type="pres">
      <dgm:prSet presAssocID="{1732799B-3726-4FB3-AD98-E318362A827D}" presName="hierRoot1" presStyleCnt="0"/>
      <dgm:spPr/>
    </dgm:pt>
    <dgm:pt modelId="{1FA17C42-B902-41CD-B9C5-3C84EBBF82D0}" type="pres">
      <dgm:prSet presAssocID="{1732799B-3726-4FB3-AD98-E318362A827D}" presName="composite" presStyleCnt="0"/>
      <dgm:spPr/>
    </dgm:pt>
    <dgm:pt modelId="{AF6FBEE8-C131-40B4-89E9-41115ACBE776}" type="pres">
      <dgm:prSet presAssocID="{1732799B-3726-4FB3-AD98-E318362A827D}" presName="background" presStyleLbl="node0" presStyleIdx="0" presStyleCnt="1"/>
      <dgm:spPr/>
    </dgm:pt>
    <dgm:pt modelId="{A13C6F95-083D-4587-851A-138BDB7682A8}" type="pres">
      <dgm:prSet presAssocID="{1732799B-3726-4FB3-AD98-E318362A827D}" presName="text" presStyleLbl="fgAcc0" presStyleIdx="0" presStyleCnt="1">
        <dgm:presLayoutVars>
          <dgm:chPref val="3"/>
        </dgm:presLayoutVars>
      </dgm:prSet>
      <dgm:spPr/>
    </dgm:pt>
    <dgm:pt modelId="{80706AF7-DCF5-4F8E-8154-BF8B77DE0E94}" type="pres">
      <dgm:prSet presAssocID="{1732799B-3726-4FB3-AD98-E318362A827D}" presName="hierChild2" presStyleCnt="0"/>
      <dgm:spPr/>
    </dgm:pt>
    <dgm:pt modelId="{4379EA02-90A5-4B9A-B992-4008B53882AD}" type="pres">
      <dgm:prSet presAssocID="{06B022D8-5171-4C9D-881D-E3803E7B7476}" presName="Name10" presStyleLbl="parChTrans1D2" presStyleIdx="0" presStyleCnt="2"/>
      <dgm:spPr/>
    </dgm:pt>
    <dgm:pt modelId="{1DDF13D8-77CF-4AE9-A8DE-C84D425D8B88}" type="pres">
      <dgm:prSet presAssocID="{E0D62629-BE3D-4ABA-8305-7F9F89139AC6}" presName="hierRoot2" presStyleCnt="0"/>
      <dgm:spPr/>
    </dgm:pt>
    <dgm:pt modelId="{6F36480A-77C3-41A5-83F9-B5F895B4C7AF}" type="pres">
      <dgm:prSet presAssocID="{E0D62629-BE3D-4ABA-8305-7F9F89139AC6}" presName="composite2" presStyleCnt="0"/>
      <dgm:spPr/>
    </dgm:pt>
    <dgm:pt modelId="{566121AE-4AF3-41F0-A8E9-79A8D3B76C93}" type="pres">
      <dgm:prSet presAssocID="{E0D62629-BE3D-4ABA-8305-7F9F89139AC6}" presName="background2" presStyleLbl="node2" presStyleIdx="0" presStyleCnt="2"/>
      <dgm:spPr/>
    </dgm:pt>
    <dgm:pt modelId="{6D8D12FC-A815-42A6-A245-5B447805DE77}" type="pres">
      <dgm:prSet presAssocID="{E0D62629-BE3D-4ABA-8305-7F9F89139AC6}" presName="text2" presStyleLbl="fgAcc2" presStyleIdx="0" presStyleCnt="2">
        <dgm:presLayoutVars>
          <dgm:chPref val="3"/>
        </dgm:presLayoutVars>
      </dgm:prSet>
      <dgm:spPr/>
    </dgm:pt>
    <dgm:pt modelId="{3FB54F2F-CB8B-4225-911C-B8CD5B6B8BCD}" type="pres">
      <dgm:prSet presAssocID="{E0D62629-BE3D-4ABA-8305-7F9F89139AC6}" presName="hierChild3" presStyleCnt="0"/>
      <dgm:spPr/>
    </dgm:pt>
    <dgm:pt modelId="{584EA24C-9F79-49BC-BD8E-B96A8245753D}" type="pres">
      <dgm:prSet presAssocID="{1D40FB81-3906-4355-891A-344F24611D91}" presName="Name17" presStyleLbl="parChTrans1D3" presStyleIdx="0" presStyleCnt="2"/>
      <dgm:spPr/>
    </dgm:pt>
    <dgm:pt modelId="{088D9011-369E-470F-B4EE-65599454E186}" type="pres">
      <dgm:prSet presAssocID="{EBEDE41B-7E69-4610-BA62-4329BDD4C494}" presName="hierRoot3" presStyleCnt="0"/>
      <dgm:spPr/>
    </dgm:pt>
    <dgm:pt modelId="{6956C646-FBFD-45E8-8956-A31713DBA37B}" type="pres">
      <dgm:prSet presAssocID="{EBEDE41B-7E69-4610-BA62-4329BDD4C494}" presName="composite3" presStyleCnt="0"/>
      <dgm:spPr/>
    </dgm:pt>
    <dgm:pt modelId="{C36DB45C-EE37-4F02-8D11-8FF8C2ADA445}" type="pres">
      <dgm:prSet presAssocID="{EBEDE41B-7E69-4610-BA62-4329BDD4C494}" presName="background3" presStyleLbl="node3" presStyleIdx="0" presStyleCnt="2"/>
      <dgm:spPr/>
    </dgm:pt>
    <dgm:pt modelId="{1A2ED615-57D2-4E46-9478-363BF17A798E}" type="pres">
      <dgm:prSet presAssocID="{EBEDE41B-7E69-4610-BA62-4329BDD4C494}" presName="text3" presStyleLbl="fgAcc3" presStyleIdx="0" presStyleCnt="2">
        <dgm:presLayoutVars>
          <dgm:chPref val="3"/>
        </dgm:presLayoutVars>
      </dgm:prSet>
      <dgm:spPr/>
    </dgm:pt>
    <dgm:pt modelId="{33EAD3D7-D688-4279-8061-E5EA9B693083}" type="pres">
      <dgm:prSet presAssocID="{EBEDE41B-7E69-4610-BA62-4329BDD4C494}" presName="hierChild4" presStyleCnt="0"/>
      <dgm:spPr/>
    </dgm:pt>
    <dgm:pt modelId="{E322C5D6-84AB-411F-9419-0310679B376D}" type="pres">
      <dgm:prSet presAssocID="{9E0DCD2A-618D-4427-A1DD-801647DDC28D}" presName="Name10" presStyleLbl="parChTrans1D2" presStyleIdx="1" presStyleCnt="2"/>
      <dgm:spPr/>
    </dgm:pt>
    <dgm:pt modelId="{BD50266F-9F8B-4418-A364-03765AE934FD}" type="pres">
      <dgm:prSet presAssocID="{124DFA74-95A1-40E4-BF30-AF7E49BC26E5}" presName="hierRoot2" presStyleCnt="0"/>
      <dgm:spPr/>
    </dgm:pt>
    <dgm:pt modelId="{19A1D375-D796-42CD-85C7-9C2FBFF15119}" type="pres">
      <dgm:prSet presAssocID="{124DFA74-95A1-40E4-BF30-AF7E49BC26E5}" presName="composite2" presStyleCnt="0"/>
      <dgm:spPr/>
    </dgm:pt>
    <dgm:pt modelId="{25FC5F0E-FAC5-498A-B569-5902EE706EA5}" type="pres">
      <dgm:prSet presAssocID="{124DFA74-95A1-40E4-BF30-AF7E49BC26E5}" presName="background2" presStyleLbl="node2" presStyleIdx="1" presStyleCnt="2"/>
      <dgm:spPr/>
    </dgm:pt>
    <dgm:pt modelId="{F738E571-D0B0-4FC6-8DDA-7F1D394A5676}" type="pres">
      <dgm:prSet presAssocID="{124DFA74-95A1-40E4-BF30-AF7E49BC26E5}" presName="text2" presStyleLbl="fgAcc2" presStyleIdx="1" presStyleCnt="2">
        <dgm:presLayoutVars>
          <dgm:chPref val="3"/>
        </dgm:presLayoutVars>
      </dgm:prSet>
      <dgm:spPr/>
    </dgm:pt>
    <dgm:pt modelId="{88C8BE2E-766F-4CD5-B535-D9D741D63300}" type="pres">
      <dgm:prSet presAssocID="{124DFA74-95A1-40E4-BF30-AF7E49BC26E5}" presName="hierChild3" presStyleCnt="0"/>
      <dgm:spPr/>
    </dgm:pt>
    <dgm:pt modelId="{FE9FD6E5-D996-4EBB-802B-124207D8FB66}" type="pres">
      <dgm:prSet presAssocID="{43AB04B9-7B42-4C28-A5C0-BCDE66899ED6}" presName="Name17" presStyleLbl="parChTrans1D3" presStyleIdx="1" presStyleCnt="2"/>
      <dgm:spPr/>
    </dgm:pt>
    <dgm:pt modelId="{44EF1736-C084-4A44-A393-0676CA6D354E}" type="pres">
      <dgm:prSet presAssocID="{F38293DE-09AA-4302-9993-AECDA559411C}" presName="hierRoot3" presStyleCnt="0"/>
      <dgm:spPr/>
    </dgm:pt>
    <dgm:pt modelId="{11A2C442-387F-40C5-8EF6-45AA32A431F9}" type="pres">
      <dgm:prSet presAssocID="{F38293DE-09AA-4302-9993-AECDA559411C}" presName="composite3" presStyleCnt="0"/>
      <dgm:spPr/>
    </dgm:pt>
    <dgm:pt modelId="{5644B8D6-C2C1-4ECC-AC7F-6AFE90587068}" type="pres">
      <dgm:prSet presAssocID="{F38293DE-09AA-4302-9993-AECDA559411C}" presName="background3" presStyleLbl="node3" presStyleIdx="1" presStyleCnt="2"/>
      <dgm:spPr/>
    </dgm:pt>
    <dgm:pt modelId="{09F5555E-1AE6-4E54-8CC6-F8C7C328275F}" type="pres">
      <dgm:prSet presAssocID="{F38293DE-09AA-4302-9993-AECDA559411C}" presName="text3" presStyleLbl="fgAcc3" presStyleIdx="1" presStyleCnt="2">
        <dgm:presLayoutVars>
          <dgm:chPref val="3"/>
        </dgm:presLayoutVars>
      </dgm:prSet>
      <dgm:spPr/>
    </dgm:pt>
    <dgm:pt modelId="{0372C06B-F545-43CE-AD42-BBBA8DE255B7}" type="pres">
      <dgm:prSet presAssocID="{F38293DE-09AA-4302-9993-AECDA559411C}" presName="hierChild4" presStyleCnt="0"/>
      <dgm:spPr/>
    </dgm:pt>
  </dgm:ptLst>
  <dgm:cxnLst>
    <dgm:cxn modelId="{A5160F0C-3952-46FC-8B8C-B0D44F90ABA1}" srcId="{E0D62629-BE3D-4ABA-8305-7F9F89139AC6}" destId="{EBEDE41B-7E69-4610-BA62-4329BDD4C494}" srcOrd="0" destOrd="0" parTransId="{1D40FB81-3906-4355-891A-344F24611D91}" sibTransId="{081B093B-7D43-47A7-B768-06D1F83C886D}"/>
    <dgm:cxn modelId="{A656BB0D-F9F7-48A0-96E3-F539FB410EE3}" type="presOf" srcId="{80FFE948-3E75-40D3-BB9C-379576D60F9A}" destId="{8870C255-7564-4166-8461-B049D5843071}" srcOrd="0" destOrd="0" presId="urn:microsoft.com/office/officeart/2005/8/layout/hierarchy1"/>
    <dgm:cxn modelId="{23300B0F-6783-4FA3-87A3-B0E570704690}" type="presOf" srcId="{9E0DCD2A-618D-4427-A1DD-801647DDC28D}" destId="{E322C5D6-84AB-411F-9419-0310679B376D}" srcOrd="0" destOrd="0" presId="urn:microsoft.com/office/officeart/2005/8/layout/hierarchy1"/>
    <dgm:cxn modelId="{22B21619-DC4E-44CF-A288-004841A840FB}" srcId="{1732799B-3726-4FB3-AD98-E318362A827D}" destId="{124DFA74-95A1-40E4-BF30-AF7E49BC26E5}" srcOrd="1" destOrd="0" parTransId="{9E0DCD2A-618D-4427-A1DD-801647DDC28D}" sibTransId="{B59C75D4-FA6B-46F5-B01A-56AEF1C80692}"/>
    <dgm:cxn modelId="{0F551349-7393-4426-918E-9C08A47D6359}" type="presOf" srcId="{1D40FB81-3906-4355-891A-344F24611D91}" destId="{584EA24C-9F79-49BC-BD8E-B96A8245753D}" srcOrd="0" destOrd="0" presId="urn:microsoft.com/office/officeart/2005/8/layout/hierarchy1"/>
    <dgm:cxn modelId="{97409F50-AEDD-47E1-BC0A-983AA68C7176}" type="presOf" srcId="{124DFA74-95A1-40E4-BF30-AF7E49BC26E5}" destId="{F738E571-D0B0-4FC6-8DDA-7F1D394A5676}" srcOrd="0" destOrd="0" presId="urn:microsoft.com/office/officeart/2005/8/layout/hierarchy1"/>
    <dgm:cxn modelId="{3A451871-6242-4F1B-A0CF-EAC08EA04992}" srcId="{1732799B-3726-4FB3-AD98-E318362A827D}" destId="{E0D62629-BE3D-4ABA-8305-7F9F89139AC6}" srcOrd="0" destOrd="0" parTransId="{06B022D8-5171-4C9D-881D-E3803E7B7476}" sibTransId="{64ADB345-ED72-477A-8288-BFAC52BDB54F}"/>
    <dgm:cxn modelId="{A7776051-C7CD-44FC-BAE7-FAFABF5ED5E7}" srcId="{124DFA74-95A1-40E4-BF30-AF7E49BC26E5}" destId="{F38293DE-09AA-4302-9993-AECDA559411C}" srcOrd="0" destOrd="0" parTransId="{43AB04B9-7B42-4C28-A5C0-BCDE66899ED6}" sibTransId="{45F0A10B-FE22-4259-B845-E04906089644}"/>
    <dgm:cxn modelId="{B779DE83-E416-4C71-A605-05ADE3D18C79}" srcId="{80FFE948-3E75-40D3-BB9C-379576D60F9A}" destId="{1732799B-3726-4FB3-AD98-E318362A827D}" srcOrd="0" destOrd="0" parTransId="{18E20E04-9B8D-48B0-A5CC-6C1A0A543C88}" sibTransId="{B2E794BD-0C3A-434A-8885-2B137CE43D82}"/>
    <dgm:cxn modelId="{75EFB6C0-0F74-4FD1-98BF-F8089F947A19}" type="presOf" srcId="{43AB04B9-7B42-4C28-A5C0-BCDE66899ED6}" destId="{FE9FD6E5-D996-4EBB-802B-124207D8FB66}" srcOrd="0" destOrd="0" presId="urn:microsoft.com/office/officeart/2005/8/layout/hierarchy1"/>
    <dgm:cxn modelId="{5880BACC-AB94-4A5A-9023-A09D23CA4281}" type="presOf" srcId="{E0D62629-BE3D-4ABA-8305-7F9F89139AC6}" destId="{6D8D12FC-A815-42A6-A245-5B447805DE77}" srcOrd="0" destOrd="0" presId="urn:microsoft.com/office/officeart/2005/8/layout/hierarchy1"/>
    <dgm:cxn modelId="{1B4E08D6-4CD6-4D6D-98E2-69F1562D24CF}" type="presOf" srcId="{EBEDE41B-7E69-4610-BA62-4329BDD4C494}" destId="{1A2ED615-57D2-4E46-9478-363BF17A798E}" srcOrd="0" destOrd="0" presId="urn:microsoft.com/office/officeart/2005/8/layout/hierarchy1"/>
    <dgm:cxn modelId="{13FE56D8-0B89-414C-B275-B1D07CA8DB87}" type="presOf" srcId="{06B022D8-5171-4C9D-881D-E3803E7B7476}" destId="{4379EA02-90A5-4B9A-B992-4008B53882AD}" srcOrd="0" destOrd="0" presId="urn:microsoft.com/office/officeart/2005/8/layout/hierarchy1"/>
    <dgm:cxn modelId="{D2F0CAE4-B858-46E2-917E-61E82B2DDEAD}" type="presOf" srcId="{F38293DE-09AA-4302-9993-AECDA559411C}" destId="{09F5555E-1AE6-4E54-8CC6-F8C7C328275F}" srcOrd="0" destOrd="0" presId="urn:microsoft.com/office/officeart/2005/8/layout/hierarchy1"/>
    <dgm:cxn modelId="{C9819BED-8CB0-46F9-8FDC-53092B4F3AC8}" type="presOf" srcId="{1732799B-3726-4FB3-AD98-E318362A827D}" destId="{A13C6F95-083D-4587-851A-138BDB7682A8}" srcOrd="0" destOrd="0" presId="urn:microsoft.com/office/officeart/2005/8/layout/hierarchy1"/>
    <dgm:cxn modelId="{A03BD8C6-5129-4795-948E-1F24BF531E1E}" type="presParOf" srcId="{8870C255-7564-4166-8461-B049D5843071}" destId="{E22EF5E6-462B-48E7-A8E8-54216BFFEEAA}" srcOrd="0" destOrd="0" presId="urn:microsoft.com/office/officeart/2005/8/layout/hierarchy1"/>
    <dgm:cxn modelId="{1F95BDDA-0235-4D08-A924-77ED9AAF4B51}" type="presParOf" srcId="{E22EF5E6-462B-48E7-A8E8-54216BFFEEAA}" destId="{1FA17C42-B902-41CD-B9C5-3C84EBBF82D0}" srcOrd="0" destOrd="0" presId="urn:microsoft.com/office/officeart/2005/8/layout/hierarchy1"/>
    <dgm:cxn modelId="{894E60AF-C192-4BD0-A1A5-E745EB989E4A}" type="presParOf" srcId="{1FA17C42-B902-41CD-B9C5-3C84EBBF82D0}" destId="{AF6FBEE8-C131-40B4-89E9-41115ACBE776}" srcOrd="0" destOrd="0" presId="urn:microsoft.com/office/officeart/2005/8/layout/hierarchy1"/>
    <dgm:cxn modelId="{7C4C50E3-B8FA-4C45-B4EB-239164BF72FB}" type="presParOf" srcId="{1FA17C42-B902-41CD-B9C5-3C84EBBF82D0}" destId="{A13C6F95-083D-4587-851A-138BDB7682A8}" srcOrd="1" destOrd="0" presId="urn:microsoft.com/office/officeart/2005/8/layout/hierarchy1"/>
    <dgm:cxn modelId="{70C07D26-D53F-4BB0-BDBF-3741E67A0F29}" type="presParOf" srcId="{E22EF5E6-462B-48E7-A8E8-54216BFFEEAA}" destId="{80706AF7-DCF5-4F8E-8154-BF8B77DE0E94}" srcOrd="1" destOrd="0" presId="urn:microsoft.com/office/officeart/2005/8/layout/hierarchy1"/>
    <dgm:cxn modelId="{AC85EAE4-A1A3-49C0-A69C-BACAC04CB779}" type="presParOf" srcId="{80706AF7-DCF5-4F8E-8154-BF8B77DE0E94}" destId="{4379EA02-90A5-4B9A-B992-4008B53882AD}" srcOrd="0" destOrd="0" presId="urn:microsoft.com/office/officeart/2005/8/layout/hierarchy1"/>
    <dgm:cxn modelId="{51525BF0-9BBF-402D-9F37-8ED8899E43E0}" type="presParOf" srcId="{80706AF7-DCF5-4F8E-8154-BF8B77DE0E94}" destId="{1DDF13D8-77CF-4AE9-A8DE-C84D425D8B88}" srcOrd="1" destOrd="0" presId="urn:microsoft.com/office/officeart/2005/8/layout/hierarchy1"/>
    <dgm:cxn modelId="{7883272B-9887-4C70-B6A3-FA4BB44C42A4}" type="presParOf" srcId="{1DDF13D8-77CF-4AE9-A8DE-C84D425D8B88}" destId="{6F36480A-77C3-41A5-83F9-B5F895B4C7AF}" srcOrd="0" destOrd="0" presId="urn:microsoft.com/office/officeart/2005/8/layout/hierarchy1"/>
    <dgm:cxn modelId="{EE042F61-B67F-4541-9082-4C32129D789F}" type="presParOf" srcId="{6F36480A-77C3-41A5-83F9-B5F895B4C7AF}" destId="{566121AE-4AF3-41F0-A8E9-79A8D3B76C93}" srcOrd="0" destOrd="0" presId="urn:microsoft.com/office/officeart/2005/8/layout/hierarchy1"/>
    <dgm:cxn modelId="{3170B60A-4419-493F-9F19-7ED06EB31B87}" type="presParOf" srcId="{6F36480A-77C3-41A5-83F9-B5F895B4C7AF}" destId="{6D8D12FC-A815-42A6-A245-5B447805DE77}" srcOrd="1" destOrd="0" presId="urn:microsoft.com/office/officeart/2005/8/layout/hierarchy1"/>
    <dgm:cxn modelId="{B4A6AF9A-6C0D-41A6-AD45-ACBF12FB3373}" type="presParOf" srcId="{1DDF13D8-77CF-4AE9-A8DE-C84D425D8B88}" destId="{3FB54F2F-CB8B-4225-911C-B8CD5B6B8BCD}" srcOrd="1" destOrd="0" presId="urn:microsoft.com/office/officeart/2005/8/layout/hierarchy1"/>
    <dgm:cxn modelId="{6F1964C5-A744-455F-9FBD-AE178C36431A}" type="presParOf" srcId="{3FB54F2F-CB8B-4225-911C-B8CD5B6B8BCD}" destId="{584EA24C-9F79-49BC-BD8E-B96A8245753D}" srcOrd="0" destOrd="0" presId="urn:microsoft.com/office/officeart/2005/8/layout/hierarchy1"/>
    <dgm:cxn modelId="{0F215245-D31E-4E23-A9B9-CEBA51AEE818}" type="presParOf" srcId="{3FB54F2F-CB8B-4225-911C-B8CD5B6B8BCD}" destId="{088D9011-369E-470F-B4EE-65599454E186}" srcOrd="1" destOrd="0" presId="urn:microsoft.com/office/officeart/2005/8/layout/hierarchy1"/>
    <dgm:cxn modelId="{F55F2AC5-E16A-491B-8AF1-33E9F1D8BC6A}" type="presParOf" srcId="{088D9011-369E-470F-B4EE-65599454E186}" destId="{6956C646-FBFD-45E8-8956-A31713DBA37B}" srcOrd="0" destOrd="0" presId="urn:microsoft.com/office/officeart/2005/8/layout/hierarchy1"/>
    <dgm:cxn modelId="{54358B1C-22B5-4D9F-976F-D74158AD6199}" type="presParOf" srcId="{6956C646-FBFD-45E8-8956-A31713DBA37B}" destId="{C36DB45C-EE37-4F02-8D11-8FF8C2ADA445}" srcOrd="0" destOrd="0" presId="urn:microsoft.com/office/officeart/2005/8/layout/hierarchy1"/>
    <dgm:cxn modelId="{8F1096F3-86F7-479D-B329-CD496703950C}" type="presParOf" srcId="{6956C646-FBFD-45E8-8956-A31713DBA37B}" destId="{1A2ED615-57D2-4E46-9478-363BF17A798E}" srcOrd="1" destOrd="0" presId="urn:microsoft.com/office/officeart/2005/8/layout/hierarchy1"/>
    <dgm:cxn modelId="{54ED9A36-D1C2-4247-B091-D41B92EED3CA}" type="presParOf" srcId="{088D9011-369E-470F-B4EE-65599454E186}" destId="{33EAD3D7-D688-4279-8061-E5EA9B693083}" srcOrd="1" destOrd="0" presId="urn:microsoft.com/office/officeart/2005/8/layout/hierarchy1"/>
    <dgm:cxn modelId="{914CAE6D-1B5D-453C-B72B-72DB8FE4D2A7}" type="presParOf" srcId="{80706AF7-DCF5-4F8E-8154-BF8B77DE0E94}" destId="{E322C5D6-84AB-411F-9419-0310679B376D}" srcOrd="2" destOrd="0" presId="urn:microsoft.com/office/officeart/2005/8/layout/hierarchy1"/>
    <dgm:cxn modelId="{CA25C83D-11ED-4E2C-82AA-AD6993C129C2}" type="presParOf" srcId="{80706AF7-DCF5-4F8E-8154-BF8B77DE0E94}" destId="{BD50266F-9F8B-4418-A364-03765AE934FD}" srcOrd="3" destOrd="0" presId="urn:microsoft.com/office/officeart/2005/8/layout/hierarchy1"/>
    <dgm:cxn modelId="{3DDED651-2449-4C8C-AA7A-B40C05930730}" type="presParOf" srcId="{BD50266F-9F8B-4418-A364-03765AE934FD}" destId="{19A1D375-D796-42CD-85C7-9C2FBFF15119}" srcOrd="0" destOrd="0" presId="urn:microsoft.com/office/officeart/2005/8/layout/hierarchy1"/>
    <dgm:cxn modelId="{61B272A1-2B09-4102-A50F-3923CECB576C}" type="presParOf" srcId="{19A1D375-D796-42CD-85C7-9C2FBFF15119}" destId="{25FC5F0E-FAC5-498A-B569-5902EE706EA5}" srcOrd="0" destOrd="0" presId="urn:microsoft.com/office/officeart/2005/8/layout/hierarchy1"/>
    <dgm:cxn modelId="{33BD9495-5378-428B-97DA-EFFDF217FA5A}" type="presParOf" srcId="{19A1D375-D796-42CD-85C7-9C2FBFF15119}" destId="{F738E571-D0B0-4FC6-8DDA-7F1D394A5676}" srcOrd="1" destOrd="0" presId="urn:microsoft.com/office/officeart/2005/8/layout/hierarchy1"/>
    <dgm:cxn modelId="{2AFEAFA1-D4B2-4589-8F4D-FDA42C5FCDA8}" type="presParOf" srcId="{BD50266F-9F8B-4418-A364-03765AE934FD}" destId="{88C8BE2E-766F-4CD5-B535-D9D741D63300}" srcOrd="1" destOrd="0" presId="urn:microsoft.com/office/officeart/2005/8/layout/hierarchy1"/>
    <dgm:cxn modelId="{19DCEEA1-4F6C-4583-9F5D-F3EBF0D0FB20}" type="presParOf" srcId="{88C8BE2E-766F-4CD5-B535-D9D741D63300}" destId="{FE9FD6E5-D996-4EBB-802B-124207D8FB66}" srcOrd="0" destOrd="0" presId="urn:microsoft.com/office/officeart/2005/8/layout/hierarchy1"/>
    <dgm:cxn modelId="{632AC839-FA13-4CEC-99E6-282F02B7B27F}" type="presParOf" srcId="{88C8BE2E-766F-4CD5-B535-D9D741D63300}" destId="{44EF1736-C084-4A44-A393-0676CA6D354E}" srcOrd="1" destOrd="0" presId="urn:microsoft.com/office/officeart/2005/8/layout/hierarchy1"/>
    <dgm:cxn modelId="{BA42D936-B1A1-42EF-A4CF-35308BDDBF87}" type="presParOf" srcId="{44EF1736-C084-4A44-A393-0676CA6D354E}" destId="{11A2C442-387F-40C5-8EF6-45AA32A431F9}" srcOrd="0" destOrd="0" presId="urn:microsoft.com/office/officeart/2005/8/layout/hierarchy1"/>
    <dgm:cxn modelId="{1B0A1282-1FC0-4701-A4FE-4069173AAD8F}" type="presParOf" srcId="{11A2C442-387F-40C5-8EF6-45AA32A431F9}" destId="{5644B8D6-C2C1-4ECC-AC7F-6AFE90587068}" srcOrd="0" destOrd="0" presId="urn:microsoft.com/office/officeart/2005/8/layout/hierarchy1"/>
    <dgm:cxn modelId="{BFDE82F5-116B-4992-B73C-CBC04DF4D5EF}" type="presParOf" srcId="{11A2C442-387F-40C5-8EF6-45AA32A431F9}" destId="{09F5555E-1AE6-4E54-8CC6-F8C7C328275F}" srcOrd="1" destOrd="0" presId="urn:microsoft.com/office/officeart/2005/8/layout/hierarchy1"/>
    <dgm:cxn modelId="{893B6831-FE2E-4C08-A448-E0CD1A2BC1A9}" type="presParOf" srcId="{44EF1736-C084-4A44-A393-0676CA6D354E}" destId="{0372C06B-F545-43CE-AD42-BBBA8DE255B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FFE948-3E75-40D3-BB9C-379576D60F9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1732799B-3726-4FB3-AD98-E318362A827D}">
      <dgm:prSet phldrT="[Text]"/>
      <dgm:spPr/>
      <dgm:t>
        <a:bodyPr/>
        <a:lstStyle/>
        <a:p>
          <a:r>
            <a:rPr lang="en-US" dirty="0">
              <a:latin typeface="Gilroy" panose="00000500000000000000" pitchFamily="50" charset="0"/>
            </a:rPr>
            <a:t>Primary care physician does NOT coordinate all reimbursed care</a:t>
          </a:r>
        </a:p>
      </dgm:t>
    </dgm:pt>
    <dgm:pt modelId="{18E20E04-9B8D-48B0-A5CC-6C1A0A543C88}" type="parTrans" cxnId="{B779DE83-E416-4C71-A605-05ADE3D18C79}">
      <dgm:prSet/>
      <dgm:spPr/>
      <dgm:t>
        <a:bodyPr/>
        <a:lstStyle/>
        <a:p>
          <a:endParaRPr lang="en-US"/>
        </a:p>
      </dgm:t>
    </dgm:pt>
    <dgm:pt modelId="{B2E794BD-0C3A-434A-8885-2B137CE43D82}" type="sibTrans" cxnId="{B779DE83-E416-4C71-A605-05ADE3D18C79}">
      <dgm:prSet/>
      <dgm:spPr/>
      <dgm:t>
        <a:bodyPr/>
        <a:lstStyle/>
        <a:p>
          <a:endParaRPr lang="en-US"/>
        </a:p>
      </dgm:t>
    </dgm:pt>
    <dgm:pt modelId="{E0D62629-BE3D-4ABA-8305-7F9F89139AC6}">
      <dgm:prSet phldrT="[Text]"/>
      <dgm:spPr/>
      <dgm:t>
        <a:bodyPr/>
        <a:lstStyle/>
        <a:p>
          <a:r>
            <a:rPr lang="en-US" dirty="0">
              <a:latin typeface="Gilroy" panose="00000500000000000000" pitchFamily="50" charset="0"/>
            </a:rPr>
            <a:t>PPO</a:t>
          </a:r>
        </a:p>
      </dgm:t>
    </dgm:pt>
    <dgm:pt modelId="{06B022D8-5171-4C9D-881D-E3803E7B7476}" type="parTrans" cxnId="{3A451871-6242-4F1B-A0CF-EAC08EA04992}">
      <dgm:prSet/>
      <dgm:spPr/>
      <dgm:t>
        <a:bodyPr/>
        <a:lstStyle/>
        <a:p>
          <a:endParaRPr lang="en-US"/>
        </a:p>
      </dgm:t>
    </dgm:pt>
    <dgm:pt modelId="{64ADB345-ED72-477A-8288-BFAC52BDB54F}" type="sibTrans" cxnId="{3A451871-6242-4F1B-A0CF-EAC08EA04992}">
      <dgm:prSet/>
      <dgm:spPr/>
      <dgm:t>
        <a:bodyPr/>
        <a:lstStyle/>
        <a:p>
          <a:endParaRPr lang="en-US"/>
        </a:p>
      </dgm:t>
    </dgm:pt>
    <dgm:pt modelId="{EBEDE41B-7E69-4610-BA62-4329BDD4C494}">
      <dgm:prSet phldrT="[Text]"/>
      <dgm:spPr/>
      <dgm:t>
        <a:bodyPr/>
        <a:lstStyle/>
        <a:p>
          <a:r>
            <a:rPr lang="en-US" dirty="0">
              <a:latin typeface="Gilroy" panose="00000500000000000000" pitchFamily="50" charset="0"/>
            </a:rPr>
            <a:t>You pay more</a:t>
          </a:r>
          <a:br>
            <a:rPr lang="en-US" dirty="0">
              <a:latin typeface="Gilroy" panose="00000500000000000000" pitchFamily="50" charset="0"/>
            </a:rPr>
          </a:br>
          <a:r>
            <a:rPr lang="en-US" dirty="0">
              <a:latin typeface="Gilroy" panose="00000500000000000000" pitchFamily="50" charset="0"/>
            </a:rPr>
            <a:t>for out-of-network costs, but nowhere near 100%</a:t>
          </a:r>
        </a:p>
      </dgm:t>
    </dgm:pt>
    <dgm:pt modelId="{1D40FB81-3906-4355-891A-344F24611D91}" type="parTrans" cxnId="{A5160F0C-3952-46FC-8B8C-B0D44F90ABA1}">
      <dgm:prSet/>
      <dgm:spPr/>
      <dgm:t>
        <a:bodyPr/>
        <a:lstStyle/>
        <a:p>
          <a:endParaRPr lang="en-US"/>
        </a:p>
      </dgm:t>
    </dgm:pt>
    <dgm:pt modelId="{081B093B-7D43-47A7-B768-06D1F83C886D}" type="sibTrans" cxnId="{A5160F0C-3952-46FC-8B8C-B0D44F90ABA1}">
      <dgm:prSet/>
      <dgm:spPr/>
      <dgm:t>
        <a:bodyPr/>
        <a:lstStyle/>
        <a:p>
          <a:endParaRPr lang="en-US"/>
        </a:p>
      </dgm:t>
    </dgm:pt>
    <dgm:pt modelId="{124DFA74-95A1-40E4-BF30-AF7E49BC26E5}">
      <dgm:prSet phldrT="[Text]"/>
      <dgm:spPr/>
      <dgm:t>
        <a:bodyPr/>
        <a:lstStyle/>
        <a:p>
          <a:r>
            <a:rPr lang="en-US" dirty="0">
              <a:latin typeface="Gilroy" panose="00000500000000000000" pitchFamily="50" charset="0"/>
            </a:rPr>
            <a:t>EPO</a:t>
          </a:r>
        </a:p>
      </dgm:t>
    </dgm:pt>
    <dgm:pt modelId="{9E0DCD2A-618D-4427-A1DD-801647DDC28D}" type="parTrans" cxnId="{22B21619-DC4E-44CF-A288-004841A840FB}">
      <dgm:prSet/>
      <dgm:spPr/>
      <dgm:t>
        <a:bodyPr/>
        <a:lstStyle/>
        <a:p>
          <a:endParaRPr lang="en-US"/>
        </a:p>
      </dgm:t>
    </dgm:pt>
    <dgm:pt modelId="{B59C75D4-FA6B-46F5-B01A-56AEF1C80692}" type="sibTrans" cxnId="{22B21619-DC4E-44CF-A288-004841A840FB}">
      <dgm:prSet/>
      <dgm:spPr/>
      <dgm:t>
        <a:bodyPr/>
        <a:lstStyle/>
        <a:p>
          <a:endParaRPr lang="en-US"/>
        </a:p>
      </dgm:t>
    </dgm:pt>
    <dgm:pt modelId="{F38293DE-09AA-4302-9993-AECDA559411C}">
      <dgm:prSet phldrT="[Text]"/>
      <dgm:spPr/>
      <dgm:t>
        <a:bodyPr/>
        <a:lstStyle/>
        <a:p>
          <a:r>
            <a:rPr lang="en-US" dirty="0">
              <a:latin typeface="Gilroy" panose="00000500000000000000" pitchFamily="50" charset="0"/>
            </a:rPr>
            <a:t>You pay for 100% of out-of-network costs</a:t>
          </a:r>
        </a:p>
      </dgm:t>
    </dgm:pt>
    <dgm:pt modelId="{43AB04B9-7B42-4C28-A5C0-BCDE66899ED6}" type="parTrans" cxnId="{A7776051-C7CD-44FC-BAE7-FAFABF5ED5E7}">
      <dgm:prSet/>
      <dgm:spPr/>
      <dgm:t>
        <a:bodyPr/>
        <a:lstStyle/>
        <a:p>
          <a:endParaRPr lang="en-US"/>
        </a:p>
      </dgm:t>
    </dgm:pt>
    <dgm:pt modelId="{45F0A10B-FE22-4259-B845-E04906089644}" type="sibTrans" cxnId="{A7776051-C7CD-44FC-BAE7-FAFABF5ED5E7}">
      <dgm:prSet/>
      <dgm:spPr/>
      <dgm:t>
        <a:bodyPr/>
        <a:lstStyle/>
        <a:p>
          <a:endParaRPr lang="en-US"/>
        </a:p>
      </dgm:t>
    </dgm:pt>
    <dgm:pt modelId="{8870C255-7564-4166-8461-B049D5843071}" type="pres">
      <dgm:prSet presAssocID="{80FFE948-3E75-40D3-BB9C-379576D60F9A}" presName="hierChild1" presStyleCnt="0">
        <dgm:presLayoutVars>
          <dgm:chPref val="1"/>
          <dgm:dir/>
          <dgm:animOne val="branch"/>
          <dgm:animLvl val="lvl"/>
          <dgm:resizeHandles/>
        </dgm:presLayoutVars>
      </dgm:prSet>
      <dgm:spPr/>
    </dgm:pt>
    <dgm:pt modelId="{E22EF5E6-462B-48E7-A8E8-54216BFFEEAA}" type="pres">
      <dgm:prSet presAssocID="{1732799B-3726-4FB3-AD98-E318362A827D}" presName="hierRoot1" presStyleCnt="0"/>
      <dgm:spPr/>
    </dgm:pt>
    <dgm:pt modelId="{1FA17C42-B902-41CD-B9C5-3C84EBBF82D0}" type="pres">
      <dgm:prSet presAssocID="{1732799B-3726-4FB3-AD98-E318362A827D}" presName="composite" presStyleCnt="0"/>
      <dgm:spPr/>
    </dgm:pt>
    <dgm:pt modelId="{AF6FBEE8-C131-40B4-89E9-41115ACBE776}" type="pres">
      <dgm:prSet presAssocID="{1732799B-3726-4FB3-AD98-E318362A827D}" presName="background" presStyleLbl="node0" presStyleIdx="0" presStyleCnt="1"/>
      <dgm:spPr>
        <a:solidFill>
          <a:srgbClr val="87CED5"/>
        </a:solidFill>
      </dgm:spPr>
    </dgm:pt>
    <dgm:pt modelId="{A13C6F95-083D-4587-851A-138BDB7682A8}" type="pres">
      <dgm:prSet presAssocID="{1732799B-3726-4FB3-AD98-E318362A827D}" presName="text" presStyleLbl="fgAcc0" presStyleIdx="0" presStyleCnt="1">
        <dgm:presLayoutVars>
          <dgm:chPref val="3"/>
        </dgm:presLayoutVars>
      </dgm:prSet>
      <dgm:spPr/>
    </dgm:pt>
    <dgm:pt modelId="{80706AF7-DCF5-4F8E-8154-BF8B77DE0E94}" type="pres">
      <dgm:prSet presAssocID="{1732799B-3726-4FB3-AD98-E318362A827D}" presName="hierChild2" presStyleCnt="0"/>
      <dgm:spPr/>
    </dgm:pt>
    <dgm:pt modelId="{4379EA02-90A5-4B9A-B992-4008B53882AD}" type="pres">
      <dgm:prSet presAssocID="{06B022D8-5171-4C9D-881D-E3803E7B7476}" presName="Name10" presStyleLbl="parChTrans1D2" presStyleIdx="0" presStyleCnt="2"/>
      <dgm:spPr/>
    </dgm:pt>
    <dgm:pt modelId="{1DDF13D8-77CF-4AE9-A8DE-C84D425D8B88}" type="pres">
      <dgm:prSet presAssocID="{E0D62629-BE3D-4ABA-8305-7F9F89139AC6}" presName="hierRoot2" presStyleCnt="0"/>
      <dgm:spPr/>
    </dgm:pt>
    <dgm:pt modelId="{6F36480A-77C3-41A5-83F9-B5F895B4C7AF}" type="pres">
      <dgm:prSet presAssocID="{E0D62629-BE3D-4ABA-8305-7F9F89139AC6}" presName="composite2" presStyleCnt="0"/>
      <dgm:spPr/>
    </dgm:pt>
    <dgm:pt modelId="{566121AE-4AF3-41F0-A8E9-79A8D3B76C93}" type="pres">
      <dgm:prSet presAssocID="{E0D62629-BE3D-4ABA-8305-7F9F89139AC6}" presName="background2" presStyleLbl="node2" presStyleIdx="0" presStyleCnt="2"/>
      <dgm:spPr>
        <a:solidFill>
          <a:srgbClr val="87CED5"/>
        </a:solidFill>
      </dgm:spPr>
    </dgm:pt>
    <dgm:pt modelId="{6D8D12FC-A815-42A6-A245-5B447805DE77}" type="pres">
      <dgm:prSet presAssocID="{E0D62629-BE3D-4ABA-8305-7F9F89139AC6}" presName="text2" presStyleLbl="fgAcc2" presStyleIdx="0" presStyleCnt="2">
        <dgm:presLayoutVars>
          <dgm:chPref val="3"/>
        </dgm:presLayoutVars>
      </dgm:prSet>
      <dgm:spPr/>
    </dgm:pt>
    <dgm:pt modelId="{3FB54F2F-CB8B-4225-911C-B8CD5B6B8BCD}" type="pres">
      <dgm:prSet presAssocID="{E0D62629-BE3D-4ABA-8305-7F9F89139AC6}" presName="hierChild3" presStyleCnt="0"/>
      <dgm:spPr/>
    </dgm:pt>
    <dgm:pt modelId="{584EA24C-9F79-49BC-BD8E-B96A8245753D}" type="pres">
      <dgm:prSet presAssocID="{1D40FB81-3906-4355-891A-344F24611D91}" presName="Name17" presStyleLbl="parChTrans1D3" presStyleIdx="0" presStyleCnt="2"/>
      <dgm:spPr/>
    </dgm:pt>
    <dgm:pt modelId="{088D9011-369E-470F-B4EE-65599454E186}" type="pres">
      <dgm:prSet presAssocID="{EBEDE41B-7E69-4610-BA62-4329BDD4C494}" presName="hierRoot3" presStyleCnt="0"/>
      <dgm:spPr/>
    </dgm:pt>
    <dgm:pt modelId="{6956C646-FBFD-45E8-8956-A31713DBA37B}" type="pres">
      <dgm:prSet presAssocID="{EBEDE41B-7E69-4610-BA62-4329BDD4C494}" presName="composite3" presStyleCnt="0"/>
      <dgm:spPr/>
    </dgm:pt>
    <dgm:pt modelId="{C36DB45C-EE37-4F02-8D11-8FF8C2ADA445}" type="pres">
      <dgm:prSet presAssocID="{EBEDE41B-7E69-4610-BA62-4329BDD4C494}" presName="background3" presStyleLbl="node3" presStyleIdx="0" presStyleCnt="2"/>
      <dgm:spPr>
        <a:solidFill>
          <a:srgbClr val="87CED5"/>
        </a:solidFill>
      </dgm:spPr>
    </dgm:pt>
    <dgm:pt modelId="{1A2ED615-57D2-4E46-9478-363BF17A798E}" type="pres">
      <dgm:prSet presAssocID="{EBEDE41B-7E69-4610-BA62-4329BDD4C494}" presName="text3" presStyleLbl="fgAcc3" presStyleIdx="0" presStyleCnt="2">
        <dgm:presLayoutVars>
          <dgm:chPref val="3"/>
        </dgm:presLayoutVars>
      </dgm:prSet>
      <dgm:spPr/>
    </dgm:pt>
    <dgm:pt modelId="{33EAD3D7-D688-4279-8061-E5EA9B693083}" type="pres">
      <dgm:prSet presAssocID="{EBEDE41B-7E69-4610-BA62-4329BDD4C494}" presName="hierChild4" presStyleCnt="0"/>
      <dgm:spPr/>
    </dgm:pt>
    <dgm:pt modelId="{E322C5D6-84AB-411F-9419-0310679B376D}" type="pres">
      <dgm:prSet presAssocID="{9E0DCD2A-618D-4427-A1DD-801647DDC28D}" presName="Name10" presStyleLbl="parChTrans1D2" presStyleIdx="1" presStyleCnt="2"/>
      <dgm:spPr/>
    </dgm:pt>
    <dgm:pt modelId="{BD50266F-9F8B-4418-A364-03765AE934FD}" type="pres">
      <dgm:prSet presAssocID="{124DFA74-95A1-40E4-BF30-AF7E49BC26E5}" presName="hierRoot2" presStyleCnt="0"/>
      <dgm:spPr/>
    </dgm:pt>
    <dgm:pt modelId="{19A1D375-D796-42CD-85C7-9C2FBFF15119}" type="pres">
      <dgm:prSet presAssocID="{124DFA74-95A1-40E4-BF30-AF7E49BC26E5}" presName="composite2" presStyleCnt="0"/>
      <dgm:spPr/>
    </dgm:pt>
    <dgm:pt modelId="{25FC5F0E-FAC5-498A-B569-5902EE706EA5}" type="pres">
      <dgm:prSet presAssocID="{124DFA74-95A1-40E4-BF30-AF7E49BC26E5}" presName="background2" presStyleLbl="node2" presStyleIdx="1" presStyleCnt="2"/>
      <dgm:spPr>
        <a:solidFill>
          <a:srgbClr val="87CED5"/>
        </a:solidFill>
      </dgm:spPr>
    </dgm:pt>
    <dgm:pt modelId="{F738E571-D0B0-4FC6-8DDA-7F1D394A5676}" type="pres">
      <dgm:prSet presAssocID="{124DFA74-95A1-40E4-BF30-AF7E49BC26E5}" presName="text2" presStyleLbl="fgAcc2" presStyleIdx="1" presStyleCnt="2">
        <dgm:presLayoutVars>
          <dgm:chPref val="3"/>
        </dgm:presLayoutVars>
      </dgm:prSet>
      <dgm:spPr/>
    </dgm:pt>
    <dgm:pt modelId="{88C8BE2E-766F-4CD5-B535-D9D741D63300}" type="pres">
      <dgm:prSet presAssocID="{124DFA74-95A1-40E4-BF30-AF7E49BC26E5}" presName="hierChild3" presStyleCnt="0"/>
      <dgm:spPr/>
    </dgm:pt>
    <dgm:pt modelId="{FE9FD6E5-D996-4EBB-802B-124207D8FB66}" type="pres">
      <dgm:prSet presAssocID="{43AB04B9-7B42-4C28-A5C0-BCDE66899ED6}" presName="Name17" presStyleLbl="parChTrans1D3" presStyleIdx="1" presStyleCnt="2"/>
      <dgm:spPr/>
    </dgm:pt>
    <dgm:pt modelId="{44EF1736-C084-4A44-A393-0676CA6D354E}" type="pres">
      <dgm:prSet presAssocID="{F38293DE-09AA-4302-9993-AECDA559411C}" presName="hierRoot3" presStyleCnt="0"/>
      <dgm:spPr/>
    </dgm:pt>
    <dgm:pt modelId="{11A2C442-387F-40C5-8EF6-45AA32A431F9}" type="pres">
      <dgm:prSet presAssocID="{F38293DE-09AA-4302-9993-AECDA559411C}" presName="composite3" presStyleCnt="0"/>
      <dgm:spPr/>
    </dgm:pt>
    <dgm:pt modelId="{5644B8D6-C2C1-4ECC-AC7F-6AFE90587068}" type="pres">
      <dgm:prSet presAssocID="{F38293DE-09AA-4302-9993-AECDA559411C}" presName="background3" presStyleLbl="node3" presStyleIdx="1" presStyleCnt="2"/>
      <dgm:spPr>
        <a:solidFill>
          <a:srgbClr val="87CED5"/>
        </a:solidFill>
      </dgm:spPr>
    </dgm:pt>
    <dgm:pt modelId="{09F5555E-1AE6-4E54-8CC6-F8C7C328275F}" type="pres">
      <dgm:prSet presAssocID="{F38293DE-09AA-4302-9993-AECDA559411C}" presName="text3" presStyleLbl="fgAcc3" presStyleIdx="1" presStyleCnt="2">
        <dgm:presLayoutVars>
          <dgm:chPref val="3"/>
        </dgm:presLayoutVars>
      </dgm:prSet>
      <dgm:spPr/>
    </dgm:pt>
    <dgm:pt modelId="{0372C06B-F545-43CE-AD42-BBBA8DE255B7}" type="pres">
      <dgm:prSet presAssocID="{F38293DE-09AA-4302-9993-AECDA559411C}" presName="hierChild4" presStyleCnt="0"/>
      <dgm:spPr/>
    </dgm:pt>
  </dgm:ptLst>
  <dgm:cxnLst>
    <dgm:cxn modelId="{A5160F0C-3952-46FC-8B8C-B0D44F90ABA1}" srcId="{E0D62629-BE3D-4ABA-8305-7F9F89139AC6}" destId="{EBEDE41B-7E69-4610-BA62-4329BDD4C494}" srcOrd="0" destOrd="0" parTransId="{1D40FB81-3906-4355-891A-344F24611D91}" sibTransId="{081B093B-7D43-47A7-B768-06D1F83C886D}"/>
    <dgm:cxn modelId="{A656BB0D-F9F7-48A0-96E3-F539FB410EE3}" type="presOf" srcId="{80FFE948-3E75-40D3-BB9C-379576D60F9A}" destId="{8870C255-7564-4166-8461-B049D5843071}" srcOrd="0" destOrd="0" presId="urn:microsoft.com/office/officeart/2005/8/layout/hierarchy1"/>
    <dgm:cxn modelId="{23300B0F-6783-4FA3-87A3-B0E570704690}" type="presOf" srcId="{9E0DCD2A-618D-4427-A1DD-801647DDC28D}" destId="{E322C5D6-84AB-411F-9419-0310679B376D}" srcOrd="0" destOrd="0" presId="urn:microsoft.com/office/officeart/2005/8/layout/hierarchy1"/>
    <dgm:cxn modelId="{22B21619-DC4E-44CF-A288-004841A840FB}" srcId="{1732799B-3726-4FB3-AD98-E318362A827D}" destId="{124DFA74-95A1-40E4-BF30-AF7E49BC26E5}" srcOrd="1" destOrd="0" parTransId="{9E0DCD2A-618D-4427-A1DD-801647DDC28D}" sibTransId="{B59C75D4-FA6B-46F5-B01A-56AEF1C80692}"/>
    <dgm:cxn modelId="{0F551349-7393-4426-918E-9C08A47D6359}" type="presOf" srcId="{1D40FB81-3906-4355-891A-344F24611D91}" destId="{584EA24C-9F79-49BC-BD8E-B96A8245753D}" srcOrd="0" destOrd="0" presId="urn:microsoft.com/office/officeart/2005/8/layout/hierarchy1"/>
    <dgm:cxn modelId="{97409F50-AEDD-47E1-BC0A-983AA68C7176}" type="presOf" srcId="{124DFA74-95A1-40E4-BF30-AF7E49BC26E5}" destId="{F738E571-D0B0-4FC6-8DDA-7F1D394A5676}" srcOrd="0" destOrd="0" presId="urn:microsoft.com/office/officeart/2005/8/layout/hierarchy1"/>
    <dgm:cxn modelId="{3A451871-6242-4F1B-A0CF-EAC08EA04992}" srcId="{1732799B-3726-4FB3-AD98-E318362A827D}" destId="{E0D62629-BE3D-4ABA-8305-7F9F89139AC6}" srcOrd="0" destOrd="0" parTransId="{06B022D8-5171-4C9D-881D-E3803E7B7476}" sibTransId="{64ADB345-ED72-477A-8288-BFAC52BDB54F}"/>
    <dgm:cxn modelId="{A7776051-C7CD-44FC-BAE7-FAFABF5ED5E7}" srcId="{124DFA74-95A1-40E4-BF30-AF7E49BC26E5}" destId="{F38293DE-09AA-4302-9993-AECDA559411C}" srcOrd="0" destOrd="0" parTransId="{43AB04B9-7B42-4C28-A5C0-BCDE66899ED6}" sibTransId="{45F0A10B-FE22-4259-B845-E04906089644}"/>
    <dgm:cxn modelId="{B779DE83-E416-4C71-A605-05ADE3D18C79}" srcId="{80FFE948-3E75-40D3-BB9C-379576D60F9A}" destId="{1732799B-3726-4FB3-AD98-E318362A827D}" srcOrd="0" destOrd="0" parTransId="{18E20E04-9B8D-48B0-A5CC-6C1A0A543C88}" sibTransId="{B2E794BD-0C3A-434A-8885-2B137CE43D82}"/>
    <dgm:cxn modelId="{75EFB6C0-0F74-4FD1-98BF-F8089F947A19}" type="presOf" srcId="{43AB04B9-7B42-4C28-A5C0-BCDE66899ED6}" destId="{FE9FD6E5-D996-4EBB-802B-124207D8FB66}" srcOrd="0" destOrd="0" presId="urn:microsoft.com/office/officeart/2005/8/layout/hierarchy1"/>
    <dgm:cxn modelId="{5880BACC-AB94-4A5A-9023-A09D23CA4281}" type="presOf" srcId="{E0D62629-BE3D-4ABA-8305-7F9F89139AC6}" destId="{6D8D12FC-A815-42A6-A245-5B447805DE77}" srcOrd="0" destOrd="0" presId="urn:microsoft.com/office/officeart/2005/8/layout/hierarchy1"/>
    <dgm:cxn modelId="{1B4E08D6-4CD6-4D6D-98E2-69F1562D24CF}" type="presOf" srcId="{EBEDE41B-7E69-4610-BA62-4329BDD4C494}" destId="{1A2ED615-57D2-4E46-9478-363BF17A798E}" srcOrd="0" destOrd="0" presId="urn:microsoft.com/office/officeart/2005/8/layout/hierarchy1"/>
    <dgm:cxn modelId="{13FE56D8-0B89-414C-B275-B1D07CA8DB87}" type="presOf" srcId="{06B022D8-5171-4C9D-881D-E3803E7B7476}" destId="{4379EA02-90A5-4B9A-B992-4008B53882AD}" srcOrd="0" destOrd="0" presId="urn:microsoft.com/office/officeart/2005/8/layout/hierarchy1"/>
    <dgm:cxn modelId="{D2F0CAE4-B858-46E2-917E-61E82B2DDEAD}" type="presOf" srcId="{F38293DE-09AA-4302-9993-AECDA559411C}" destId="{09F5555E-1AE6-4E54-8CC6-F8C7C328275F}" srcOrd="0" destOrd="0" presId="urn:microsoft.com/office/officeart/2005/8/layout/hierarchy1"/>
    <dgm:cxn modelId="{C9819BED-8CB0-46F9-8FDC-53092B4F3AC8}" type="presOf" srcId="{1732799B-3726-4FB3-AD98-E318362A827D}" destId="{A13C6F95-083D-4587-851A-138BDB7682A8}" srcOrd="0" destOrd="0" presId="urn:microsoft.com/office/officeart/2005/8/layout/hierarchy1"/>
    <dgm:cxn modelId="{A03BD8C6-5129-4795-948E-1F24BF531E1E}" type="presParOf" srcId="{8870C255-7564-4166-8461-B049D5843071}" destId="{E22EF5E6-462B-48E7-A8E8-54216BFFEEAA}" srcOrd="0" destOrd="0" presId="urn:microsoft.com/office/officeart/2005/8/layout/hierarchy1"/>
    <dgm:cxn modelId="{1F95BDDA-0235-4D08-A924-77ED9AAF4B51}" type="presParOf" srcId="{E22EF5E6-462B-48E7-A8E8-54216BFFEEAA}" destId="{1FA17C42-B902-41CD-B9C5-3C84EBBF82D0}" srcOrd="0" destOrd="0" presId="urn:microsoft.com/office/officeart/2005/8/layout/hierarchy1"/>
    <dgm:cxn modelId="{894E60AF-C192-4BD0-A1A5-E745EB989E4A}" type="presParOf" srcId="{1FA17C42-B902-41CD-B9C5-3C84EBBF82D0}" destId="{AF6FBEE8-C131-40B4-89E9-41115ACBE776}" srcOrd="0" destOrd="0" presId="urn:microsoft.com/office/officeart/2005/8/layout/hierarchy1"/>
    <dgm:cxn modelId="{7C4C50E3-B8FA-4C45-B4EB-239164BF72FB}" type="presParOf" srcId="{1FA17C42-B902-41CD-B9C5-3C84EBBF82D0}" destId="{A13C6F95-083D-4587-851A-138BDB7682A8}" srcOrd="1" destOrd="0" presId="urn:microsoft.com/office/officeart/2005/8/layout/hierarchy1"/>
    <dgm:cxn modelId="{70C07D26-D53F-4BB0-BDBF-3741E67A0F29}" type="presParOf" srcId="{E22EF5E6-462B-48E7-A8E8-54216BFFEEAA}" destId="{80706AF7-DCF5-4F8E-8154-BF8B77DE0E94}" srcOrd="1" destOrd="0" presId="urn:microsoft.com/office/officeart/2005/8/layout/hierarchy1"/>
    <dgm:cxn modelId="{AC85EAE4-A1A3-49C0-A69C-BACAC04CB779}" type="presParOf" srcId="{80706AF7-DCF5-4F8E-8154-BF8B77DE0E94}" destId="{4379EA02-90A5-4B9A-B992-4008B53882AD}" srcOrd="0" destOrd="0" presId="urn:microsoft.com/office/officeart/2005/8/layout/hierarchy1"/>
    <dgm:cxn modelId="{51525BF0-9BBF-402D-9F37-8ED8899E43E0}" type="presParOf" srcId="{80706AF7-DCF5-4F8E-8154-BF8B77DE0E94}" destId="{1DDF13D8-77CF-4AE9-A8DE-C84D425D8B88}" srcOrd="1" destOrd="0" presId="urn:microsoft.com/office/officeart/2005/8/layout/hierarchy1"/>
    <dgm:cxn modelId="{7883272B-9887-4C70-B6A3-FA4BB44C42A4}" type="presParOf" srcId="{1DDF13D8-77CF-4AE9-A8DE-C84D425D8B88}" destId="{6F36480A-77C3-41A5-83F9-B5F895B4C7AF}" srcOrd="0" destOrd="0" presId="urn:microsoft.com/office/officeart/2005/8/layout/hierarchy1"/>
    <dgm:cxn modelId="{EE042F61-B67F-4541-9082-4C32129D789F}" type="presParOf" srcId="{6F36480A-77C3-41A5-83F9-B5F895B4C7AF}" destId="{566121AE-4AF3-41F0-A8E9-79A8D3B76C93}" srcOrd="0" destOrd="0" presId="urn:microsoft.com/office/officeart/2005/8/layout/hierarchy1"/>
    <dgm:cxn modelId="{3170B60A-4419-493F-9F19-7ED06EB31B87}" type="presParOf" srcId="{6F36480A-77C3-41A5-83F9-B5F895B4C7AF}" destId="{6D8D12FC-A815-42A6-A245-5B447805DE77}" srcOrd="1" destOrd="0" presId="urn:microsoft.com/office/officeart/2005/8/layout/hierarchy1"/>
    <dgm:cxn modelId="{B4A6AF9A-6C0D-41A6-AD45-ACBF12FB3373}" type="presParOf" srcId="{1DDF13D8-77CF-4AE9-A8DE-C84D425D8B88}" destId="{3FB54F2F-CB8B-4225-911C-B8CD5B6B8BCD}" srcOrd="1" destOrd="0" presId="urn:microsoft.com/office/officeart/2005/8/layout/hierarchy1"/>
    <dgm:cxn modelId="{6F1964C5-A744-455F-9FBD-AE178C36431A}" type="presParOf" srcId="{3FB54F2F-CB8B-4225-911C-B8CD5B6B8BCD}" destId="{584EA24C-9F79-49BC-BD8E-B96A8245753D}" srcOrd="0" destOrd="0" presId="urn:microsoft.com/office/officeart/2005/8/layout/hierarchy1"/>
    <dgm:cxn modelId="{0F215245-D31E-4E23-A9B9-CEBA51AEE818}" type="presParOf" srcId="{3FB54F2F-CB8B-4225-911C-B8CD5B6B8BCD}" destId="{088D9011-369E-470F-B4EE-65599454E186}" srcOrd="1" destOrd="0" presId="urn:microsoft.com/office/officeart/2005/8/layout/hierarchy1"/>
    <dgm:cxn modelId="{F55F2AC5-E16A-491B-8AF1-33E9F1D8BC6A}" type="presParOf" srcId="{088D9011-369E-470F-B4EE-65599454E186}" destId="{6956C646-FBFD-45E8-8956-A31713DBA37B}" srcOrd="0" destOrd="0" presId="urn:microsoft.com/office/officeart/2005/8/layout/hierarchy1"/>
    <dgm:cxn modelId="{54358B1C-22B5-4D9F-976F-D74158AD6199}" type="presParOf" srcId="{6956C646-FBFD-45E8-8956-A31713DBA37B}" destId="{C36DB45C-EE37-4F02-8D11-8FF8C2ADA445}" srcOrd="0" destOrd="0" presId="urn:microsoft.com/office/officeart/2005/8/layout/hierarchy1"/>
    <dgm:cxn modelId="{8F1096F3-86F7-479D-B329-CD496703950C}" type="presParOf" srcId="{6956C646-FBFD-45E8-8956-A31713DBA37B}" destId="{1A2ED615-57D2-4E46-9478-363BF17A798E}" srcOrd="1" destOrd="0" presId="urn:microsoft.com/office/officeart/2005/8/layout/hierarchy1"/>
    <dgm:cxn modelId="{54ED9A36-D1C2-4247-B091-D41B92EED3CA}" type="presParOf" srcId="{088D9011-369E-470F-B4EE-65599454E186}" destId="{33EAD3D7-D688-4279-8061-E5EA9B693083}" srcOrd="1" destOrd="0" presId="urn:microsoft.com/office/officeart/2005/8/layout/hierarchy1"/>
    <dgm:cxn modelId="{914CAE6D-1B5D-453C-B72B-72DB8FE4D2A7}" type="presParOf" srcId="{80706AF7-DCF5-4F8E-8154-BF8B77DE0E94}" destId="{E322C5D6-84AB-411F-9419-0310679B376D}" srcOrd="2" destOrd="0" presId="urn:microsoft.com/office/officeart/2005/8/layout/hierarchy1"/>
    <dgm:cxn modelId="{CA25C83D-11ED-4E2C-82AA-AD6993C129C2}" type="presParOf" srcId="{80706AF7-DCF5-4F8E-8154-BF8B77DE0E94}" destId="{BD50266F-9F8B-4418-A364-03765AE934FD}" srcOrd="3" destOrd="0" presId="urn:microsoft.com/office/officeart/2005/8/layout/hierarchy1"/>
    <dgm:cxn modelId="{3DDED651-2449-4C8C-AA7A-B40C05930730}" type="presParOf" srcId="{BD50266F-9F8B-4418-A364-03765AE934FD}" destId="{19A1D375-D796-42CD-85C7-9C2FBFF15119}" srcOrd="0" destOrd="0" presId="urn:microsoft.com/office/officeart/2005/8/layout/hierarchy1"/>
    <dgm:cxn modelId="{61B272A1-2B09-4102-A50F-3923CECB576C}" type="presParOf" srcId="{19A1D375-D796-42CD-85C7-9C2FBFF15119}" destId="{25FC5F0E-FAC5-498A-B569-5902EE706EA5}" srcOrd="0" destOrd="0" presId="urn:microsoft.com/office/officeart/2005/8/layout/hierarchy1"/>
    <dgm:cxn modelId="{33BD9495-5378-428B-97DA-EFFDF217FA5A}" type="presParOf" srcId="{19A1D375-D796-42CD-85C7-9C2FBFF15119}" destId="{F738E571-D0B0-4FC6-8DDA-7F1D394A5676}" srcOrd="1" destOrd="0" presId="urn:microsoft.com/office/officeart/2005/8/layout/hierarchy1"/>
    <dgm:cxn modelId="{2AFEAFA1-D4B2-4589-8F4D-FDA42C5FCDA8}" type="presParOf" srcId="{BD50266F-9F8B-4418-A364-03765AE934FD}" destId="{88C8BE2E-766F-4CD5-B535-D9D741D63300}" srcOrd="1" destOrd="0" presId="urn:microsoft.com/office/officeart/2005/8/layout/hierarchy1"/>
    <dgm:cxn modelId="{19DCEEA1-4F6C-4583-9F5D-F3EBF0D0FB20}" type="presParOf" srcId="{88C8BE2E-766F-4CD5-B535-D9D741D63300}" destId="{FE9FD6E5-D996-4EBB-802B-124207D8FB66}" srcOrd="0" destOrd="0" presId="urn:microsoft.com/office/officeart/2005/8/layout/hierarchy1"/>
    <dgm:cxn modelId="{632AC839-FA13-4CEC-99E6-282F02B7B27F}" type="presParOf" srcId="{88C8BE2E-766F-4CD5-B535-D9D741D63300}" destId="{44EF1736-C084-4A44-A393-0676CA6D354E}" srcOrd="1" destOrd="0" presId="urn:microsoft.com/office/officeart/2005/8/layout/hierarchy1"/>
    <dgm:cxn modelId="{BA42D936-B1A1-42EF-A4CF-35308BDDBF87}" type="presParOf" srcId="{44EF1736-C084-4A44-A393-0676CA6D354E}" destId="{11A2C442-387F-40C5-8EF6-45AA32A431F9}" srcOrd="0" destOrd="0" presId="urn:microsoft.com/office/officeart/2005/8/layout/hierarchy1"/>
    <dgm:cxn modelId="{1B0A1282-1FC0-4701-A4FE-4069173AAD8F}" type="presParOf" srcId="{11A2C442-387F-40C5-8EF6-45AA32A431F9}" destId="{5644B8D6-C2C1-4ECC-AC7F-6AFE90587068}" srcOrd="0" destOrd="0" presId="urn:microsoft.com/office/officeart/2005/8/layout/hierarchy1"/>
    <dgm:cxn modelId="{BFDE82F5-116B-4992-B73C-CBC04DF4D5EF}" type="presParOf" srcId="{11A2C442-387F-40C5-8EF6-45AA32A431F9}" destId="{09F5555E-1AE6-4E54-8CC6-F8C7C328275F}" srcOrd="1" destOrd="0" presId="urn:microsoft.com/office/officeart/2005/8/layout/hierarchy1"/>
    <dgm:cxn modelId="{893B6831-FE2E-4C08-A448-E0CD1A2BC1A9}" type="presParOf" srcId="{44EF1736-C084-4A44-A393-0676CA6D354E}" destId="{0372C06B-F545-43CE-AD42-BBBA8DE255B7}"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D8915E-DC14-41D6-9BB5-F49E1C265163}" type="doc">
      <dgm:prSet loTypeId="urn:microsoft.com/office/officeart/2016/7/layout/HorizontalActionList" loCatId="list" qsTypeId="urn:microsoft.com/office/officeart/2005/8/quickstyle/simple2" qsCatId="simple" csTypeId="urn:microsoft.com/office/officeart/2005/8/colors/accent2_3" csCatId="accent2" phldr="1"/>
      <dgm:spPr/>
      <dgm:t>
        <a:bodyPr/>
        <a:lstStyle/>
        <a:p>
          <a:endParaRPr lang="en-US"/>
        </a:p>
      </dgm:t>
    </dgm:pt>
    <dgm:pt modelId="{6E78410F-604C-43A6-A991-1F6A0685C76E}">
      <dgm:prSet custT="1"/>
      <dgm:spPr/>
      <dgm:t>
        <a:bodyPr lIns="182880" tIns="182880" rIns="182880" bIns="182880"/>
        <a:lstStyle/>
        <a:p>
          <a:pPr marL="0">
            <a:buNone/>
          </a:pPr>
          <a:r>
            <a:rPr lang="en-US" sz="1600">
              <a:latin typeface="Gilroy" panose="00000500000000000000" pitchFamily="50" charset="0"/>
            </a:rPr>
            <a:t>Short-term </a:t>
          </a:r>
        </a:p>
        <a:p>
          <a:pPr marL="0">
            <a:buNone/>
          </a:pPr>
          <a:r>
            <a:rPr lang="en-US" sz="1600">
              <a:latin typeface="Gilroy" panose="00000500000000000000" pitchFamily="50" charset="0"/>
            </a:rPr>
            <a:t>30 day supply</a:t>
          </a:r>
        </a:p>
        <a:p>
          <a:pPr marL="0">
            <a:buNone/>
          </a:pPr>
          <a:endParaRPr lang="en-US" sz="1600">
            <a:latin typeface="Gilroy" panose="00000500000000000000" pitchFamily="50" charset="0"/>
            <a:ea typeface="Calibri" charset="0"/>
            <a:cs typeface="Calibri" charset="0"/>
          </a:endParaRPr>
        </a:p>
        <a:p>
          <a:pPr marL="0">
            <a:buNone/>
          </a:pPr>
          <a:endParaRPr lang="en-US" sz="1600">
            <a:latin typeface="Gilroy" panose="00000500000000000000" pitchFamily="50" charset="0"/>
            <a:ea typeface="Calibri" charset="0"/>
            <a:cs typeface="Calibri" charset="0"/>
          </a:endParaRPr>
        </a:p>
        <a:p>
          <a:pPr marL="0">
            <a:buNone/>
          </a:pPr>
          <a:r>
            <a:rPr lang="en-US" sz="1600">
              <a:latin typeface="Gilroy" panose="00000500000000000000" pitchFamily="50" charset="0"/>
              <a:ea typeface="Calibri" charset="0"/>
              <a:cs typeface="Calibri" charset="0"/>
            </a:rPr>
            <a:t>$10 generic</a:t>
          </a:r>
        </a:p>
        <a:p>
          <a:pPr marL="0">
            <a:buNone/>
          </a:pPr>
          <a:r>
            <a:rPr lang="en-US" sz="1600">
              <a:latin typeface="Gilroy" panose="00000500000000000000" pitchFamily="50" charset="0"/>
              <a:ea typeface="Calibri" charset="0"/>
              <a:cs typeface="Calibri" charset="0"/>
            </a:rPr>
            <a:t>$35 preferred brand</a:t>
          </a:r>
        </a:p>
        <a:p>
          <a:pPr marL="0">
            <a:buNone/>
          </a:pPr>
          <a:r>
            <a:rPr lang="en-US" sz="1600">
              <a:latin typeface="Gilroy" panose="00000500000000000000" pitchFamily="50" charset="0"/>
              <a:ea typeface="Calibri" charset="0"/>
              <a:cs typeface="Calibri" charset="0"/>
            </a:rPr>
            <a:t>$60 non-preferred brand *</a:t>
          </a:r>
          <a:endParaRPr lang="en-US" sz="1600" dirty="0">
            <a:latin typeface="Gilroy" panose="00000500000000000000" pitchFamily="50" charset="0"/>
            <a:ea typeface="Calibri" charset="0"/>
            <a:cs typeface="Calibri" charset="0"/>
          </a:endParaRPr>
        </a:p>
      </dgm:t>
    </dgm:pt>
    <dgm:pt modelId="{B87758DC-95B9-415D-8FA2-3A592F03EEB6}" type="parTrans" cxnId="{E6E94786-140A-4645-ACBD-B11A56308E02}">
      <dgm:prSet/>
      <dgm:spPr/>
      <dgm:t>
        <a:bodyPr/>
        <a:lstStyle/>
        <a:p>
          <a:endParaRPr lang="en-US">
            <a:latin typeface="+mn-lt"/>
          </a:endParaRPr>
        </a:p>
      </dgm:t>
    </dgm:pt>
    <dgm:pt modelId="{81ADE71D-3BBC-45B9-8FE7-89C53F21FB8E}" type="sibTrans" cxnId="{E6E94786-140A-4645-ACBD-B11A56308E02}">
      <dgm:prSet/>
      <dgm:spPr/>
      <dgm:t>
        <a:bodyPr/>
        <a:lstStyle/>
        <a:p>
          <a:endParaRPr lang="en-US">
            <a:latin typeface="+mn-lt"/>
          </a:endParaRPr>
        </a:p>
      </dgm:t>
    </dgm:pt>
    <dgm:pt modelId="{57B30C7E-2C98-474C-972A-4A9F013596F6}">
      <dgm:prSet custT="1"/>
      <dgm:spPr/>
      <dgm:t>
        <a:bodyPr/>
        <a:lstStyle/>
        <a:p>
          <a:pPr algn="l"/>
          <a:r>
            <a:rPr lang="en-US" sz="2400">
              <a:latin typeface="Gilroy SemiBold" panose="00000700000000000000" pitchFamily="50" charset="0"/>
              <a:ea typeface="Calibri" charset="0"/>
              <a:cs typeface="Calibri" charset="0"/>
            </a:rPr>
            <a:t>Retail Purchase</a:t>
          </a:r>
          <a:endParaRPr lang="en-US" sz="2400" dirty="0">
            <a:latin typeface="Gilroy SemiBold" panose="00000700000000000000" pitchFamily="50" charset="0"/>
            <a:ea typeface="Calibri" charset="0"/>
            <a:cs typeface="Calibri" charset="0"/>
          </a:endParaRPr>
        </a:p>
      </dgm:t>
    </dgm:pt>
    <dgm:pt modelId="{3C56CB1B-7905-41E8-90E6-A55A14BA7821}" type="parTrans" cxnId="{13126A2F-129D-4762-93CF-9798949EB589}">
      <dgm:prSet/>
      <dgm:spPr/>
      <dgm:t>
        <a:bodyPr/>
        <a:lstStyle/>
        <a:p>
          <a:endParaRPr lang="en-US">
            <a:latin typeface="+mn-lt"/>
          </a:endParaRPr>
        </a:p>
      </dgm:t>
    </dgm:pt>
    <dgm:pt modelId="{7F14057D-1A20-4F64-A110-C77AC5F00602}" type="sibTrans" cxnId="{13126A2F-129D-4762-93CF-9798949EB589}">
      <dgm:prSet/>
      <dgm:spPr/>
      <dgm:t>
        <a:bodyPr/>
        <a:lstStyle/>
        <a:p>
          <a:endParaRPr lang="en-US">
            <a:latin typeface="+mn-lt"/>
          </a:endParaRPr>
        </a:p>
      </dgm:t>
    </dgm:pt>
    <dgm:pt modelId="{B45FF3C1-5A75-4E4C-B2B6-84B0FAC421C2}">
      <dgm:prSet custT="1"/>
      <dgm:spPr/>
      <dgm:t>
        <a:bodyPr lIns="182880" tIns="182880" rIns="182880" bIns="182880"/>
        <a:lstStyle/>
        <a:p>
          <a:pPr marL="0">
            <a:buNone/>
          </a:pPr>
          <a:r>
            <a:rPr lang="en-US" sz="1600">
              <a:latin typeface="Gilroy" panose="00000500000000000000" pitchFamily="50" charset="0"/>
              <a:ea typeface="Calibri" charset="0"/>
              <a:cs typeface="Calibri" charset="0"/>
            </a:rPr>
            <a:t>Longer-term</a:t>
          </a:r>
        </a:p>
        <a:p>
          <a:pPr marL="0">
            <a:buNone/>
          </a:pPr>
          <a:r>
            <a:rPr lang="en-US" sz="1600">
              <a:latin typeface="Gilroy" panose="00000500000000000000" pitchFamily="50" charset="0"/>
              <a:ea typeface="Calibri" charset="0"/>
              <a:cs typeface="Calibri" charset="0"/>
            </a:rPr>
            <a:t> 60 day supply</a:t>
          </a:r>
        </a:p>
        <a:p>
          <a:pPr marL="0">
            <a:buNone/>
          </a:pPr>
          <a:endParaRPr lang="en-US" altLang="en-US" sz="1600">
            <a:latin typeface="Gilroy" panose="00000500000000000000" pitchFamily="50" charset="0"/>
            <a:cs typeface="Calibri" charset="0"/>
          </a:endParaRPr>
        </a:p>
        <a:p>
          <a:pPr marL="0">
            <a:buNone/>
          </a:pPr>
          <a:endParaRPr lang="en-US" altLang="en-US" sz="1600">
            <a:latin typeface="Gilroy" panose="00000500000000000000" pitchFamily="50" charset="0"/>
          </a:endParaRPr>
        </a:p>
        <a:p>
          <a:pPr marL="0">
            <a:buNone/>
          </a:pPr>
          <a:r>
            <a:rPr lang="en-US" altLang="en-US" sz="1600">
              <a:latin typeface="Gilroy" panose="00000500000000000000" pitchFamily="50" charset="0"/>
            </a:rPr>
            <a:t>$20 generic</a:t>
          </a:r>
          <a:endParaRPr lang="en-US" sz="1600" dirty="0">
            <a:latin typeface="Gilroy" panose="00000500000000000000" pitchFamily="50" charset="0"/>
            <a:ea typeface="Calibri" charset="0"/>
            <a:cs typeface="Calibri" charset="0"/>
          </a:endParaRPr>
        </a:p>
      </dgm:t>
    </dgm:pt>
    <dgm:pt modelId="{34A81C80-FF70-48EA-B442-BDB1EF403754}" type="parTrans" cxnId="{D6AF6FC0-4B56-4246-AC09-69D41F1CFC6B}">
      <dgm:prSet/>
      <dgm:spPr/>
      <dgm:t>
        <a:bodyPr/>
        <a:lstStyle/>
        <a:p>
          <a:endParaRPr lang="en-US">
            <a:latin typeface="+mn-lt"/>
          </a:endParaRPr>
        </a:p>
      </dgm:t>
    </dgm:pt>
    <dgm:pt modelId="{5B9815BA-8A8F-4251-B182-AD39A4FE26DD}" type="sibTrans" cxnId="{D6AF6FC0-4B56-4246-AC09-69D41F1CFC6B}">
      <dgm:prSet/>
      <dgm:spPr/>
      <dgm:t>
        <a:bodyPr/>
        <a:lstStyle/>
        <a:p>
          <a:endParaRPr lang="en-US">
            <a:latin typeface="+mn-lt"/>
          </a:endParaRPr>
        </a:p>
      </dgm:t>
    </dgm:pt>
    <dgm:pt modelId="{0A954AA6-C6B0-4271-8792-CCCE30CE7D69}">
      <dgm:prSet custT="1"/>
      <dgm:spPr/>
      <dgm:t>
        <a:bodyPr/>
        <a:lstStyle/>
        <a:p>
          <a:pPr algn="l"/>
          <a:r>
            <a:rPr lang="en-US" sz="2400">
              <a:latin typeface="Gilroy SemiBold" panose="00000700000000000000" pitchFamily="50" charset="0"/>
              <a:ea typeface="Calibri" charset="0"/>
              <a:cs typeface="Calibri" charset="0"/>
            </a:rPr>
            <a:t>Mail Order</a:t>
          </a:r>
          <a:endParaRPr lang="en-US" sz="2400" dirty="0">
            <a:latin typeface="Gilroy SemiBold" panose="00000700000000000000" pitchFamily="50" charset="0"/>
            <a:ea typeface="Calibri" charset="0"/>
            <a:cs typeface="Calibri" charset="0"/>
          </a:endParaRPr>
        </a:p>
      </dgm:t>
    </dgm:pt>
    <dgm:pt modelId="{81CA91A9-12C9-4000-A833-6528B617CCA1}" type="parTrans" cxnId="{61DE8435-87FC-4ED8-A1D9-A0E36224C192}">
      <dgm:prSet/>
      <dgm:spPr/>
      <dgm:t>
        <a:bodyPr/>
        <a:lstStyle/>
        <a:p>
          <a:endParaRPr lang="en-US">
            <a:latin typeface="+mn-lt"/>
          </a:endParaRPr>
        </a:p>
      </dgm:t>
    </dgm:pt>
    <dgm:pt modelId="{7635DF39-FFCE-4F67-A43A-C3F7B847830D}" type="sibTrans" cxnId="{61DE8435-87FC-4ED8-A1D9-A0E36224C192}">
      <dgm:prSet/>
      <dgm:spPr/>
      <dgm:t>
        <a:bodyPr/>
        <a:lstStyle/>
        <a:p>
          <a:endParaRPr lang="en-US">
            <a:latin typeface="+mn-lt"/>
          </a:endParaRPr>
        </a:p>
      </dgm:t>
    </dgm:pt>
    <dgm:pt modelId="{838BD54C-88AD-40D7-AF5F-AB65EB0898A5}">
      <dgm:prSet custT="1"/>
      <dgm:spPr/>
      <dgm:t>
        <a:bodyPr lIns="182880" tIns="182880" rIns="182880" bIns="182880"/>
        <a:lstStyle/>
        <a:p>
          <a:pPr marL="0">
            <a:buNone/>
          </a:pPr>
          <a:r>
            <a:rPr lang="en-US" sz="1600">
              <a:latin typeface="Gilroy" panose="00000500000000000000" pitchFamily="50" charset="0"/>
            </a:rPr>
            <a:t>Long-term medications: </a:t>
          </a:r>
          <a:r>
            <a:rPr lang="en-US" sz="1600" b="1">
              <a:latin typeface="Gilroy" panose="00000500000000000000" pitchFamily="50" charset="0"/>
            </a:rPr>
            <a:t>Maintenance Choice</a:t>
          </a:r>
          <a:endParaRPr lang="en-US" sz="1600" b="1" dirty="0">
            <a:latin typeface="Gilroy" panose="00000500000000000000" pitchFamily="50" charset="0"/>
            <a:ea typeface="Calibri" charset="0"/>
            <a:cs typeface="Calibri" charset="0"/>
          </a:endParaRPr>
        </a:p>
      </dgm:t>
    </dgm:pt>
    <dgm:pt modelId="{FD106F30-FED7-4A4D-9063-A51FC1861B8D}" type="parTrans" cxnId="{122438FB-0EB1-4DC7-B97A-C5EDE3236321}">
      <dgm:prSet/>
      <dgm:spPr/>
      <dgm:t>
        <a:bodyPr/>
        <a:lstStyle/>
        <a:p>
          <a:endParaRPr lang="en-US">
            <a:latin typeface="+mn-lt"/>
          </a:endParaRPr>
        </a:p>
      </dgm:t>
    </dgm:pt>
    <dgm:pt modelId="{C5AC6457-3C00-4583-9061-8DA5017D63FF}" type="sibTrans" cxnId="{122438FB-0EB1-4DC7-B97A-C5EDE3236321}">
      <dgm:prSet/>
      <dgm:spPr/>
      <dgm:t>
        <a:bodyPr/>
        <a:lstStyle/>
        <a:p>
          <a:endParaRPr lang="en-US">
            <a:latin typeface="+mn-lt"/>
          </a:endParaRPr>
        </a:p>
      </dgm:t>
    </dgm:pt>
    <dgm:pt modelId="{8747F7D6-98F2-480A-A23A-96B92CC04378}">
      <dgm:prSet custT="1"/>
      <dgm:spPr/>
      <dgm:t>
        <a:bodyPr/>
        <a:lstStyle/>
        <a:p>
          <a:r>
            <a:rPr lang="en-US" altLang="en-US" sz="1600">
              <a:latin typeface="Gilroy" panose="00000500000000000000" pitchFamily="50" charset="0"/>
            </a:rPr>
            <a:t>$70 preferred brand</a:t>
          </a:r>
          <a:endParaRPr lang="en-US" altLang="en-US" sz="1600" dirty="0">
            <a:latin typeface="Gilroy" panose="00000500000000000000" pitchFamily="50" charset="0"/>
          </a:endParaRPr>
        </a:p>
      </dgm:t>
    </dgm:pt>
    <dgm:pt modelId="{A327CC74-7779-425D-814E-7734A835FD4C}" type="parTrans" cxnId="{A40E2BC2-FE42-4451-A9DB-150F66A3F5DC}">
      <dgm:prSet/>
      <dgm:spPr/>
      <dgm:t>
        <a:bodyPr/>
        <a:lstStyle/>
        <a:p>
          <a:endParaRPr lang="en-US"/>
        </a:p>
      </dgm:t>
    </dgm:pt>
    <dgm:pt modelId="{CD96697F-ECCE-4DA0-BBBC-A552A539F36F}" type="sibTrans" cxnId="{A40E2BC2-FE42-4451-A9DB-150F66A3F5DC}">
      <dgm:prSet/>
      <dgm:spPr/>
      <dgm:t>
        <a:bodyPr/>
        <a:lstStyle/>
        <a:p>
          <a:endParaRPr lang="en-US"/>
        </a:p>
      </dgm:t>
    </dgm:pt>
    <dgm:pt modelId="{0A0F6583-16B3-4079-9665-0BCC85E40329}">
      <dgm:prSet custT="1"/>
      <dgm:spPr/>
      <dgm:t>
        <a:bodyPr/>
        <a:lstStyle/>
        <a:p>
          <a:r>
            <a:rPr lang="en-US" altLang="en-US" sz="1600">
              <a:latin typeface="Gilroy" panose="00000500000000000000" pitchFamily="50" charset="0"/>
            </a:rPr>
            <a:t>$120 non-preferred brand *</a:t>
          </a:r>
          <a:endParaRPr lang="en-US" altLang="en-US" sz="1600" dirty="0">
            <a:latin typeface="Gilroy" panose="00000500000000000000" pitchFamily="50" charset="0"/>
          </a:endParaRPr>
        </a:p>
      </dgm:t>
    </dgm:pt>
    <dgm:pt modelId="{8A7C9D6F-A567-4A1D-8304-A7F05523AE6D}" type="parTrans" cxnId="{BB04FDD2-8E99-4783-99A8-B54C1A024406}">
      <dgm:prSet/>
      <dgm:spPr/>
      <dgm:t>
        <a:bodyPr/>
        <a:lstStyle/>
        <a:p>
          <a:endParaRPr lang="en-US"/>
        </a:p>
      </dgm:t>
    </dgm:pt>
    <dgm:pt modelId="{4B00CC95-3F62-4398-AEBD-7A7ECB571372}" type="sibTrans" cxnId="{BB04FDD2-8E99-4783-99A8-B54C1A024406}">
      <dgm:prSet/>
      <dgm:spPr/>
      <dgm:t>
        <a:bodyPr/>
        <a:lstStyle/>
        <a:p>
          <a:endParaRPr lang="en-US"/>
        </a:p>
      </dgm:t>
    </dgm:pt>
    <dgm:pt modelId="{CEA68BC1-0214-475A-AAEB-F2C106BEDF3D}">
      <dgm:prSet custT="1"/>
      <dgm:spPr/>
      <dgm:t>
        <a:bodyPr/>
        <a:lstStyle/>
        <a:p>
          <a:pPr algn="l"/>
          <a:r>
            <a:rPr lang="en-US" sz="2400">
              <a:latin typeface="Gilroy SemiBold" panose="00000700000000000000" pitchFamily="50" charset="0"/>
            </a:rPr>
            <a:t>Retail Purchase</a:t>
          </a:r>
          <a:endParaRPr lang="en-US" sz="2400" dirty="0">
            <a:latin typeface="Gilroy SemiBold" panose="00000700000000000000" pitchFamily="50" charset="0"/>
          </a:endParaRPr>
        </a:p>
      </dgm:t>
    </dgm:pt>
    <dgm:pt modelId="{D52D63DB-7300-43C9-9B4D-DCAB119753ED}" type="sibTrans" cxnId="{4A7F6715-186E-49A7-B901-131CC9610C6D}">
      <dgm:prSet/>
      <dgm:spPr/>
      <dgm:t>
        <a:bodyPr/>
        <a:lstStyle/>
        <a:p>
          <a:endParaRPr lang="en-US">
            <a:latin typeface="+mn-lt"/>
          </a:endParaRPr>
        </a:p>
      </dgm:t>
    </dgm:pt>
    <dgm:pt modelId="{D39F5498-D166-4D4F-959E-220D13F281F2}" type="parTrans" cxnId="{4A7F6715-186E-49A7-B901-131CC9610C6D}">
      <dgm:prSet/>
      <dgm:spPr/>
      <dgm:t>
        <a:bodyPr/>
        <a:lstStyle/>
        <a:p>
          <a:endParaRPr lang="en-US">
            <a:latin typeface="+mn-lt"/>
          </a:endParaRPr>
        </a:p>
      </dgm:t>
    </dgm:pt>
    <dgm:pt modelId="{AC79847A-4022-4A83-8B57-96D6B27B3432}">
      <dgm:prSet custT="1"/>
      <dgm:spPr/>
      <dgm:t>
        <a:bodyPr lIns="182880" tIns="182880" rIns="182880" bIns="182880"/>
        <a:lstStyle/>
        <a:p>
          <a:pPr marL="0">
            <a:buNone/>
          </a:pPr>
          <a:r>
            <a:rPr lang="en-US" sz="1600">
              <a:latin typeface="Gilroy" panose="00000500000000000000" pitchFamily="50" charset="0"/>
            </a:rPr>
            <a:t>90 day supply</a:t>
          </a:r>
        </a:p>
        <a:p>
          <a:pPr marL="0">
            <a:buNone/>
          </a:pPr>
          <a:endParaRPr lang="en-US" sz="1600" dirty="0">
            <a:latin typeface="Gilroy" panose="00000500000000000000" pitchFamily="50" charset="0"/>
            <a:ea typeface="Calibri" charset="0"/>
            <a:cs typeface="Calibri" charset="0"/>
          </a:endParaRPr>
        </a:p>
      </dgm:t>
    </dgm:pt>
    <dgm:pt modelId="{28A26993-80FD-47A8-98F8-2A7D531F9B74}" type="parTrans" cxnId="{F39FE469-4BA9-4C1A-8E7B-9767752250BD}">
      <dgm:prSet/>
      <dgm:spPr/>
      <dgm:t>
        <a:bodyPr/>
        <a:lstStyle/>
        <a:p>
          <a:endParaRPr lang="en-US"/>
        </a:p>
      </dgm:t>
    </dgm:pt>
    <dgm:pt modelId="{B786C000-47A1-46AB-ABB6-F5453BA3ECCE}" type="sibTrans" cxnId="{F39FE469-4BA9-4C1A-8E7B-9767752250BD}">
      <dgm:prSet/>
      <dgm:spPr/>
      <dgm:t>
        <a:bodyPr/>
        <a:lstStyle/>
        <a:p>
          <a:endParaRPr lang="en-US"/>
        </a:p>
      </dgm:t>
    </dgm:pt>
    <dgm:pt modelId="{5DB0D077-7EBE-4C66-872E-DF445465A2F7}">
      <dgm:prSet custT="1"/>
      <dgm:spPr/>
      <dgm:t>
        <a:bodyPr lIns="182880" tIns="182880" rIns="182880" bIns="182880"/>
        <a:lstStyle/>
        <a:p>
          <a:pPr marL="0">
            <a:buNone/>
          </a:pPr>
          <a:r>
            <a:rPr lang="en-US" altLang="en-US" sz="1600">
              <a:latin typeface="Gilroy" panose="00000500000000000000" pitchFamily="50" charset="0"/>
            </a:rPr>
            <a:t>$20 generic</a:t>
          </a:r>
          <a:endParaRPr lang="en-US" sz="1600">
            <a:latin typeface="Gilroy" panose="00000500000000000000" pitchFamily="50" charset="0"/>
            <a:ea typeface="Calibri" charset="0"/>
            <a:cs typeface="Calibri" charset="0"/>
          </a:endParaRPr>
        </a:p>
      </dgm:t>
    </dgm:pt>
    <dgm:pt modelId="{16871B51-0810-4D6D-A017-D9E0EA98D3E9}" type="parTrans" cxnId="{4D55BE54-EB27-4B2F-9898-ABC98F17CE55}">
      <dgm:prSet/>
      <dgm:spPr/>
      <dgm:t>
        <a:bodyPr/>
        <a:lstStyle/>
        <a:p>
          <a:endParaRPr lang="en-US"/>
        </a:p>
      </dgm:t>
    </dgm:pt>
    <dgm:pt modelId="{6B51C7C3-ED80-486B-BFA3-2748FA440007}" type="sibTrans" cxnId="{4D55BE54-EB27-4B2F-9898-ABC98F17CE55}">
      <dgm:prSet/>
      <dgm:spPr/>
      <dgm:t>
        <a:bodyPr/>
        <a:lstStyle/>
        <a:p>
          <a:endParaRPr lang="en-US"/>
        </a:p>
      </dgm:t>
    </dgm:pt>
    <dgm:pt modelId="{491FE6E5-F182-435D-B0D5-268C37EBB62F}">
      <dgm:prSet custT="1"/>
      <dgm:spPr/>
      <dgm:t>
        <a:bodyPr/>
        <a:lstStyle/>
        <a:p>
          <a:r>
            <a:rPr lang="en-US" altLang="en-US" sz="1600">
              <a:latin typeface="Gilroy" panose="00000500000000000000" pitchFamily="50" charset="0"/>
            </a:rPr>
            <a:t>$70 preferred brand</a:t>
          </a:r>
          <a:endParaRPr lang="en-US" altLang="en-US" sz="1600" dirty="0">
            <a:latin typeface="Gilroy" panose="00000500000000000000" pitchFamily="50" charset="0"/>
          </a:endParaRPr>
        </a:p>
      </dgm:t>
    </dgm:pt>
    <dgm:pt modelId="{093F5032-500B-4CA4-8A25-4596743190E6}" type="parTrans" cxnId="{B3E8A0A5-8A24-404C-B662-55B741166D67}">
      <dgm:prSet/>
      <dgm:spPr/>
      <dgm:t>
        <a:bodyPr/>
        <a:lstStyle/>
        <a:p>
          <a:endParaRPr lang="en-US"/>
        </a:p>
      </dgm:t>
    </dgm:pt>
    <dgm:pt modelId="{598A9218-AD5D-4679-8024-D324AA4A59B8}" type="sibTrans" cxnId="{B3E8A0A5-8A24-404C-B662-55B741166D67}">
      <dgm:prSet/>
      <dgm:spPr/>
      <dgm:t>
        <a:bodyPr/>
        <a:lstStyle/>
        <a:p>
          <a:endParaRPr lang="en-US"/>
        </a:p>
      </dgm:t>
    </dgm:pt>
    <dgm:pt modelId="{2BE2D104-9B74-48CE-9D95-64CBCAF891D0}">
      <dgm:prSet custT="1"/>
      <dgm:spPr/>
      <dgm:t>
        <a:bodyPr/>
        <a:lstStyle/>
        <a:p>
          <a:r>
            <a:rPr lang="en-US" altLang="en-US" sz="1600">
              <a:latin typeface="Gilroy" panose="00000500000000000000" pitchFamily="50" charset="0"/>
            </a:rPr>
            <a:t>$120 non-preferred brand *</a:t>
          </a:r>
          <a:endParaRPr lang="en-US" altLang="en-US" sz="1600" dirty="0">
            <a:latin typeface="Gilroy" panose="00000500000000000000" pitchFamily="50" charset="0"/>
          </a:endParaRPr>
        </a:p>
      </dgm:t>
    </dgm:pt>
    <dgm:pt modelId="{0B5D6D40-E363-433E-89AC-E79B184C65D5}" type="parTrans" cxnId="{80337100-1BCC-49B7-BFD7-A963D18665B7}">
      <dgm:prSet/>
      <dgm:spPr/>
      <dgm:t>
        <a:bodyPr/>
        <a:lstStyle/>
        <a:p>
          <a:endParaRPr lang="en-US"/>
        </a:p>
      </dgm:t>
    </dgm:pt>
    <dgm:pt modelId="{C09B0A3C-C881-4695-88AD-61CE625F83EA}" type="sibTrans" cxnId="{80337100-1BCC-49B7-BFD7-A963D18665B7}">
      <dgm:prSet/>
      <dgm:spPr/>
      <dgm:t>
        <a:bodyPr/>
        <a:lstStyle/>
        <a:p>
          <a:endParaRPr lang="en-US"/>
        </a:p>
      </dgm:t>
    </dgm:pt>
    <dgm:pt modelId="{917788B4-4702-452B-A9BF-BD370AC7C91D}" type="pres">
      <dgm:prSet presAssocID="{0DD8915E-DC14-41D6-9BB5-F49E1C265163}" presName="Name0" presStyleCnt="0">
        <dgm:presLayoutVars>
          <dgm:dir/>
          <dgm:animLvl val="lvl"/>
          <dgm:resizeHandles val="exact"/>
        </dgm:presLayoutVars>
      </dgm:prSet>
      <dgm:spPr/>
    </dgm:pt>
    <dgm:pt modelId="{54C7622E-B3EE-4BFC-B751-4B261C400F01}" type="pres">
      <dgm:prSet presAssocID="{CEA68BC1-0214-475A-AAEB-F2C106BEDF3D}" presName="composite" presStyleCnt="0"/>
      <dgm:spPr/>
    </dgm:pt>
    <dgm:pt modelId="{80A1A6DF-0273-4C9F-A1CF-A320F9DB6FD1}" type="pres">
      <dgm:prSet presAssocID="{CEA68BC1-0214-475A-AAEB-F2C106BEDF3D}" presName="parTx" presStyleLbl="alignNode1" presStyleIdx="0" presStyleCnt="3">
        <dgm:presLayoutVars>
          <dgm:chMax val="0"/>
          <dgm:chPref val="0"/>
        </dgm:presLayoutVars>
      </dgm:prSet>
      <dgm:spPr/>
    </dgm:pt>
    <dgm:pt modelId="{910C52EF-D1F5-4581-A150-24B263AF9343}" type="pres">
      <dgm:prSet presAssocID="{CEA68BC1-0214-475A-AAEB-F2C106BEDF3D}" presName="desTx" presStyleLbl="alignAccFollowNode1" presStyleIdx="0" presStyleCnt="3">
        <dgm:presLayoutVars/>
      </dgm:prSet>
      <dgm:spPr/>
    </dgm:pt>
    <dgm:pt modelId="{06DEF15E-2A95-4424-9CA3-93FFF5A22F97}" type="pres">
      <dgm:prSet presAssocID="{D52D63DB-7300-43C9-9B4D-DCAB119753ED}" presName="space" presStyleCnt="0"/>
      <dgm:spPr/>
    </dgm:pt>
    <dgm:pt modelId="{0D1CB9BF-C612-4FA5-A8ED-CBAA77D93857}" type="pres">
      <dgm:prSet presAssocID="{57B30C7E-2C98-474C-972A-4A9F013596F6}" presName="composite" presStyleCnt="0"/>
      <dgm:spPr/>
    </dgm:pt>
    <dgm:pt modelId="{1F484571-9C36-4EBC-94E8-740ECF59A9E8}" type="pres">
      <dgm:prSet presAssocID="{57B30C7E-2C98-474C-972A-4A9F013596F6}" presName="parTx" presStyleLbl="alignNode1" presStyleIdx="1" presStyleCnt="3">
        <dgm:presLayoutVars>
          <dgm:chMax val="0"/>
          <dgm:chPref val="0"/>
        </dgm:presLayoutVars>
      </dgm:prSet>
      <dgm:spPr/>
    </dgm:pt>
    <dgm:pt modelId="{8382FB71-379A-4A42-BEC2-AAF439B565D5}" type="pres">
      <dgm:prSet presAssocID="{57B30C7E-2C98-474C-972A-4A9F013596F6}" presName="desTx" presStyleLbl="alignAccFollowNode1" presStyleIdx="1" presStyleCnt="3">
        <dgm:presLayoutVars/>
      </dgm:prSet>
      <dgm:spPr/>
    </dgm:pt>
    <dgm:pt modelId="{CEAD898F-DA15-46A5-A07C-10D30E78B5E8}" type="pres">
      <dgm:prSet presAssocID="{7F14057D-1A20-4F64-A110-C77AC5F00602}" presName="space" presStyleCnt="0"/>
      <dgm:spPr/>
    </dgm:pt>
    <dgm:pt modelId="{BEA164EE-1450-4AEB-9527-4E22FBF3C1A8}" type="pres">
      <dgm:prSet presAssocID="{0A954AA6-C6B0-4271-8792-CCCE30CE7D69}" presName="composite" presStyleCnt="0"/>
      <dgm:spPr/>
    </dgm:pt>
    <dgm:pt modelId="{6B33ABE5-CEF1-4B39-82C3-F1FC644C0A8F}" type="pres">
      <dgm:prSet presAssocID="{0A954AA6-C6B0-4271-8792-CCCE30CE7D69}" presName="parTx" presStyleLbl="alignNode1" presStyleIdx="2" presStyleCnt="3">
        <dgm:presLayoutVars>
          <dgm:chMax val="0"/>
          <dgm:chPref val="0"/>
        </dgm:presLayoutVars>
      </dgm:prSet>
      <dgm:spPr/>
    </dgm:pt>
    <dgm:pt modelId="{D49AD3F7-B2B6-4709-A43B-C22DEB981B39}" type="pres">
      <dgm:prSet presAssocID="{0A954AA6-C6B0-4271-8792-CCCE30CE7D69}" presName="desTx" presStyleLbl="alignAccFollowNode1" presStyleIdx="2" presStyleCnt="3">
        <dgm:presLayoutVars/>
      </dgm:prSet>
      <dgm:spPr/>
    </dgm:pt>
  </dgm:ptLst>
  <dgm:cxnLst>
    <dgm:cxn modelId="{80337100-1BCC-49B7-BFD7-A963D18665B7}" srcId="{0A954AA6-C6B0-4271-8792-CCCE30CE7D69}" destId="{2BE2D104-9B74-48CE-9D95-64CBCAF891D0}" srcOrd="4" destOrd="0" parTransId="{0B5D6D40-E363-433E-89AC-E79B184C65D5}" sibTransId="{C09B0A3C-C881-4695-88AD-61CE625F83EA}"/>
    <dgm:cxn modelId="{4A7F6715-186E-49A7-B901-131CC9610C6D}" srcId="{0DD8915E-DC14-41D6-9BB5-F49E1C265163}" destId="{CEA68BC1-0214-475A-AAEB-F2C106BEDF3D}" srcOrd="0" destOrd="0" parTransId="{D39F5498-D166-4D4F-959E-220D13F281F2}" sibTransId="{D52D63DB-7300-43C9-9B4D-DCAB119753ED}"/>
    <dgm:cxn modelId="{88C0D421-0F9D-49BA-8817-FC936CC87FAC}" type="presOf" srcId="{B45FF3C1-5A75-4E4C-B2B6-84B0FAC421C2}" destId="{8382FB71-379A-4A42-BEC2-AAF439B565D5}" srcOrd="0" destOrd="0" presId="urn:microsoft.com/office/officeart/2016/7/layout/HorizontalActionList"/>
    <dgm:cxn modelId="{13126A2F-129D-4762-93CF-9798949EB589}" srcId="{0DD8915E-DC14-41D6-9BB5-F49E1C265163}" destId="{57B30C7E-2C98-474C-972A-4A9F013596F6}" srcOrd="1" destOrd="0" parTransId="{3C56CB1B-7905-41E8-90E6-A55A14BA7821}" sibTransId="{7F14057D-1A20-4F64-A110-C77AC5F00602}"/>
    <dgm:cxn modelId="{61DE8435-87FC-4ED8-A1D9-A0E36224C192}" srcId="{0DD8915E-DC14-41D6-9BB5-F49E1C265163}" destId="{0A954AA6-C6B0-4271-8792-CCCE30CE7D69}" srcOrd="2" destOrd="0" parTransId="{81CA91A9-12C9-4000-A833-6528B617CCA1}" sibTransId="{7635DF39-FFCE-4F67-A43A-C3F7B847830D}"/>
    <dgm:cxn modelId="{8175353D-93B7-449F-9D8D-EC60ABEA8BC9}" type="presOf" srcId="{8747F7D6-98F2-480A-A23A-96B92CC04378}" destId="{8382FB71-379A-4A42-BEC2-AAF439B565D5}" srcOrd="0" destOrd="1" presId="urn:microsoft.com/office/officeart/2016/7/layout/HorizontalActionList"/>
    <dgm:cxn modelId="{F39FE469-4BA9-4C1A-8E7B-9767752250BD}" srcId="{0A954AA6-C6B0-4271-8792-CCCE30CE7D69}" destId="{AC79847A-4022-4A83-8B57-96D6B27B3432}" srcOrd="1" destOrd="0" parTransId="{28A26993-80FD-47A8-98F8-2A7D531F9B74}" sibTransId="{B786C000-47A1-46AB-ABB6-F5453BA3ECCE}"/>
    <dgm:cxn modelId="{7AF7564A-7BD3-438E-9B3C-14BD86824042}" type="presOf" srcId="{57B30C7E-2C98-474C-972A-4A9F013596F6}" destId="{1F484571-9C36-4EBC-94E8-740ECF59A9E8}" srcOrd="0" destOrd="0" presId="urn:microsoft.com/office/officeart/2016/7/layout/HorizontalActionList"/>
    <dgm:cxn modelId="{8B1D324B-8D36-4AEA-9E62-EA854351A397}" type="presOf" srcId="{2BE2D104-9B74-48CE-9D95-64CBCAF891D0}" destId="{D49AD3F7-B2B6-4709-A43B-C22DEB981B39}" srcOrd="0" destOrd="4" presId="urn:microsoft.com/office/officeart/2016/7/layout/HorizontalActionList"/>
    <dgm:cxn modelId="{1A610170-6138-4783-BBCD-90C79184145C}" type="presOf" srcId="{491FE6E5-F182-435D-B0D5-268C37EBB62F}" destId="{D49AD3F7-B2B6-4709-A43B-C22DEB981B39}" srcOrd="0" destOrd="3" presId="urn:microsoft.com/office/officeart/2016/7/layout/HorizontalActionList"/>
    <dgm:cxn modelId="{4D55BE54-EB27-4B2F-9898-ABC98F17CE55}" srcId="{0A954AA6-C6B0-4271-8792-CCCE30CE7D69}" destId="{5DB0D077-7EBE-4C66-872E-DF445465A2F7}" srcOrd="2" destOrd="0" parTransId="{16871B51-0810-4D6D-A017-D9E0EA98D3E9}" sibTransId="{6B51C7C3-ED80-486B-BFA3-2748FA440007}"/>
    <dgm:cxn modelId="{E6E94786-140A-4645-ACBD-B11A56308E02}" srcId="{CEA68BC1-0214-475A-AAEB-F2C106BEDF3D}" destId="{6E78410F-604C-43A6-A991-1F6A0685C76E}" srcOrd="0" destOrd="0" parTransId="{B87758DC-95B9-415D-8FA2-3A592F03EEB6}" sibTransId="{81ADE71D-3BBC-45B9-8FE7-89C53F21FB8E}"/>
    <dgm:cxn modelId="{E9D17D87-DE6D-4834-B5E6-0C2240210091}" type="presOf" srcId="{AC79847A-4022-4A83-8B57-96D6B27B3432}" destId="{D49AD3F7-B2B6-4709-A43B-C22DEB981B39}" srcOrd="0" destOrd="1" presId="urn:microsoft.com/office/officeart/2016/7/layout/HorizontalActionList"/>
    <dgm:cxn modelId="{77938B8A-5AD8-4A5E-A030-55E04EAC32E6}" type="presOf" srcId="{6E78410F-604C-43A6-A991-1F6A0685C76E}" destId="{910C52EF-D1F5-4581-A150-24B263AF9343}" srcOrd="0" destOrd="0" presId="urn:microsoft.com/office/officeart/2016/7/layout/HorizontalActionList"/>
    <dgm:cxn modelId="{E440549C-0098-4200-80A6-FF88137F160F}" type="presOf" srcId="{0DD8915E-DC14-41D6-9BB5-F49E1C265163}" destId="{917788B4-4702-452B-A9BF-BD370AC7C91D}" srcOrd="0" destOrd="0" presId="urn:microsoft.com/office/officeart/2016/7/layout/HorizontalActionList"/>
    <dgm:cxn modelId="{B3E8A0A5-8A24-404C-B662-55B741166D67}" srcId="{0A954AA6-C6B0-4271-8792-CCCE30CE7D69}" destId="{491FE6E5-F182-435D-B0D5-268C37EBB62F}" srcOrd="3" destOrd="0" parTransId="{093F5032-500B-4CA4-8A25-4596743190E6}" sibTransId="{598A9218-AD5D-4679-8024-D324AA4A59B8}"/>
    <dgm:cxn modelId="{B65E4FB6-3E51-4A46-A36A-A568EF78A1A7}" type="presOf" srcId="{0A0F6583-16B3-4079-9665-0BCC85E40329}" destId="{8382FB71-379A-4A42-BEC2-AAF439B565D5}" srcOrd="0" destOrd="2" presId="urn:microsoft.com/office/officeart/2016/7/layout/HorizontalActionList"/>
    <dgm:cxn modelId="{B3A7BCBB-D876-4660-9D5D-E06E9E1C2CC1}" type="presOf" srcId="{5DB0D077-7EBE-4C66-872E-DF445465A2F7}" destId="{D49AD3F7-B2B6-4709-A43B-C22DEB981B39}" srcOrd="0" destOrd="2" presId="urn:microsoft.com/office/officeart/2016/7/layout/HorizontalActionList"/>
    <dgm:cxn modelId="{D6AF6FC0-4B56-4246-AC09-69D41F1CFC6B}" srcId="{57B30C7E-2C98-474C-972A-4A9F013596F6}" destId="{B45FF3C1-5A75-4E4C-B2B6-84B0FAC421C2}" srcOrd="0" destOrd="0" parTransId="{34A81C80-FF70-48EA-B442-BDB1EF403754}" sibTransId="{5B9815BA-8A8F-4251-B182-AD39A4FE26DD}"/>
    <dgm:cxn modelId="{A40E2BC2-FE42-4451-A9DB-150F66A3F5DC}" srcId="{57B30C7E-2C98-474C-972A-4A9F013596F6}" destId="{8747F7D6-98F2-480A-A23A-96B92CC04378}" srcOrd="1" destOrd="0" parTransId="{A327CC74-7779-425D-814E-7734A835FD4C}" sibTransId="{CD96697F-ECCE-4DA0-BBBC-A552A539F36F}"/>
    <dgm:cxn modelId="{B4983ACB-8E8C-4A2A-9B18-8617D7E17A77}" type="presOf" srcId="{838BD54C-88AD-40D7-AF5F-AB65EB0898A5}" destId="{D49AD3F7-B2B6-4709-A43B-C22DEB981B39}" srcOrd="0" destOrd="0" presId="urn:microsoft.com/office/officeart/2016/7/layout/HorizontalActionList"/>
    <dgm:cxn modelId="{BB04FDD2-8E99-4783-99A8-B54C1A024406}" srcId="{57B30C7E-2C98-474C-972A-4A9F013596F6}" destId="{0A0F6583-16B3-4079-9665-0BCC85E40329}" srcOrd="2" destOrd="0" parTransId="{8A7C9D6F-A567-4A1D-8304-A7F05523AE6D}" sibTransId="{4B00CC95-3F62-4398-AEBD-7A7ECB571372}"/>
    <dgm:cxn modelId="{9AF54BDB-DAB3-4B24-A529-369FFC39451F}" type="presOf" srcId="{0A954AA6-C6B0-4271-8792-CCCE30CE7D69}" destId="{6B33ABE5-CEF1-4B39-82C3-F1FC644C0A8F}" srcOrd="0" destOrd="0" presId="urn:microsoft.com/office/officeart/2016/7/layout/HorizontalActionList"/>
    <dgm:cxn modelId="{E3F2F5EC-16B1-4C58-9182-F30E78C8D17D}" type="presOf" srcId="{CEA68BC1-0214-475A-AAEB-F2C106BEDF3D}" destId="{80A1A6DF-0273-4C9F-A1CF-A320F9DB6FD1}" srcOrd="0" destOrd="0" presId="urn:microsoft.com/office/officeart/2016/7/layout/HorizontalActionList"/>
    <dgm:cxn modelId="{122438FB-0EB1-4DC7-B97A-C5EDE3236321}" srcId="{0A954AA6-C6B0-4271-8792-CCCE30CE7D69}" destId="{838BD54C-88AD-40D7-AF5F-AB65EB0898A5}" srcOrd="0" destOrd="0" parTransId="{FD106F30-FED7-4A4D-9063-A51FC1861B8D}" sibTransId="{C5AC6457-3C00-4583-9061-8DA5017D63FF}"/>
    <dgm:cxn modelId="{33ECD332-58AF-4E88-A500-D1240A9110AD}" type="presParOf" srcId="{917788B4-4702-452B-A9BF-BD370AC7C91D}" destId="{54C7622E-B3EE-4BFC-B751-4B261C400F01}" srcOrd="0" destOrd="0" presId="urn:microsoft.com/office/officeart/2016/7/layout/HorizontalActionList"/>
    <dgm:cxn modelId="{235818C5-3573-4908-AEE0-3A7896555462}" type="presParOf" srcId="{54C7622E-B3EE-4BFC-B751-4B261C400F01}" destId="{80A1A6DF-0273-4C9F-A1CF-A320F9DB6FD1}" srcOrd="0" destOrd="0" presId="urn:microsoft.com/office/officeart/2016/7/layout/HorizontalActionList"/>
    <dgm:cxn modelId="{33438145-C485-436C-AD90-2BC58FD45BD2}" type="presParOf" srcId="{54C7622E-B3EE-4BFC-B751-4B261C400F01}" destId="{910C52EF-D1F5-4581-A150-24B263AF9343}" srcOrd="1" destOrd="0" presId="urn:microsoft.com/office/officeart/2016/7/layout/HorizontalActionList"/>
    <dgm:cxn modelId="{0EA76779-6AA3-4942-8892-7B9CDEB74548}" type="presParOf" srcId="{917788B4-4702-452B-A9BF-BD370AC7C91D}" destId="{06DEF15E-2A95-4424-9CA3-93FFF5A22F97}" srcOrd="1" destOrd="0" presId="urn:microsoft.com/office/officeart/2016/7/layout/HorizontalActionList"/>
    <dgm:cxn modelId="{57A61824-4682-4CED-A1C9-A568972EE94D}" type="presParOf" srcId="{917788B4-4702-452B-A9BF-BD370AC7C91D}" destId="{0D1CB9BF-C612-4FA5-A8ED-CBAA77D93857}" srcOrd="2" destOrd="0" presId="urn:microsoft.com/office/officeart/2016/7/layout/HorizontalActionList"/>
    <dgm:cxn modelId="{7A2FA531-FB20-457D-BFF0-44C485415D15}" type="presParOf" srcId="{0D1CB9BF-C612-4FA5-A8ED-CBAA77D93857}" destId="{1F484571-9C36-4EBC-94E8-740ECF59A9E8}" srcOrd="0" destOrd="0" presId="urn:microsoft.com/office/officeart/2016/7/layout/HorizontalActionList"/>
    <dgm:cxn modelId="{9BCEDA81-6667-4C17-AFA8-2C42082BF207}" type="presParOf" srcId="{0D1CB9BF-C612-4FA5-A8ED-CBAA77D93857}" destId="{8382FB71-379A-4A42-BEC2-AAF439B565D5}" srcOrd="1" destOrd="0" presId="urn:microsoft.com/office/officeart/2016/7/layout/HorizontalActionList"/>
    <dgm:cxn modelId="{5A057344-D843-4EDB-84B0-60D5D1347B9F}" type="presParOf" srcId="{917788B4-4702-452B-A9BF-BD370AC7C91D}" destId="{CEAD898F-DA15-46A5-A07C-10D30E78B5E8}" srcOrd="3" destOrd="0" presId="urn:microsoft.com/office/officeart/2016/7/layout/HorizontalActionList"/>
    <dgm:cxn modelId="{8508FC8E-9136-4A97-9AA3-FFDDDB3B40AE}" type="presParOf" srcId="{917788B4-4702-452B-A9BF-BD370AC7C91D}" destId="{BEA164EE-1450-4AEB-9527-4E22FBF3C1A8}" srcOrd="4" destOrd="0" presId="urn:microsoft.com/office/officeart/2016/7/layout/HorizontalActionList"/>
    <dgm:cxn modelId="{657D2BC0-01E3-4AB6-A185-AF8A8BDB41EA}" type="presParOf" srcId="{BEA164EE-1450-4AEB-9527-4E22FBF3C1A8}" destId="{6B33ABE5-CEF1-4B39-82C3-F1FC644C0A8F}" srcOrd="0" destOrd="0" presId="urn:microsoft.com/office/officeart/2016/7/layout/HorizontalActionList"/>
    <dgm:cxn modelId="{D58411C6-0DF5-4662-9901-DA23240E83B9}" type="presParOf" srcId="{BEA164EE-1450-4AEB-9527-4E22FBF3C1A8}" destId="{D49AD3F7-B2B6-4709-A43B-C22DEB981B39}"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A1A6DF-0273-4C9F-A1CF-A320F9DB6FD1}">
      <dsp:nvSpPr>
        <dsp:cNvPr id="0" name=""/>
        <dsp:cNvSpPr/>
      </dsp:nvSpPr>
      <dsp:spPr>
        <a:xfrm>
          <a:off x="13760" y="186210"/>
          <a:ext cx="2011384" cy="603415"/>
        </a:xfrm>
        <a:prstGeom prst="rect">
          <a:avLst/>
        </a:prstGeom>
        <a:solidFill>
          <a:schemeClr val="accent1">
            <a:alpha val="9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944" tIns="158944" rIns="158944" bIns="158944"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2"/>
              </a:solidFill>
              <a:latin typeface="Gilroy SemiBold" panose="00000700000000000000" pitchFamily="50" charset="0"/>
              <a:ea typeface="Calibri" charset="0"/>
              <a:cs typeface="Calibri" charset="0"/>
            </a:rPr>
            <a:t>Health Plans</a:t>
          </a:r>
          <a:endParaRPr lang="en-US" sz="1400" kern="1200" dirty="0">
            <a:solidFill>
              <a:schemeClr val="tx2"/>
            </a:solidFill>
            <a:latin typeface="Gilroy SemiBold" panose="00000700000000000000" pitchFamily="50" charset="0"/>
          </a:endParaRPr>
        </a:p>
      </dsp:txBody>
      <dsp:txXfrm>
        <a:off x="13760" y="186210"/>
        <a:ext cx="2011384" cy="603415"/>
      </dsp:txXfrm>
    </dsp:sp>
    <dsp:sp modelId="{910C52EF-D1F5-4581-A150-24B263AF9343}">
      <dsp:nvSpPr>
        <dsp:cNvPr id="0" name=""/>
        <dsp:cNvSpPr/>
      </dsp:nvSpPr>
      <dsp:spPr>
        <a:xfrm>
          <a:off x="13760" y="789626"/>
          <a:ext cx="2011384" cy="337550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889000">
            <a:lnSpc>
              <a:spcPct val="90000"/>
            </a:lnSpc>
            <a:spcBef>
              <a:spcPct val="0"/>
            </a:spcBef>
            <a:spcAft>
              <a:spcPct val="35000"/>
            </a:spcAft>
            <a:buNone/>
          </a:pPr>
          <a:r>
            <a:rPr lang="en-US" sz="2000" kern="1200">
              <a:solidFill>
                <a:schemeClr val="tx1">
                  <a:lumMod val="75000"/>
                  <a:lumOff val="25000"/>
                </a:schemeClr>
              </a:solidFill>
              <a:latin typeface="+mn-lt"/>
            </a:rPr>
            <a:t>Medical</a:t>
          </a:r>
        </a:p>
        <a:p>
          <a:pPr marL="0" lvl="0" indent="0" algn="l" defTabSz="889000">
            <a:lnSpc>
              <a:spcPct val="90000"/>
            </a:lnSpc>
            <a:spcBef>
              <a:spcPct val="0"/>
            </a:spcBef>
            <a:spcAft>
              <a:spcPct val="35000"/>
            </a:spcAft>
            <a:buNone/>
          </a:pPr>
          <a:endParaRPr lang="en-US" sz="2000" kern="1200">
            <a:solidFill>
              <a:schemeClr val="tx1">
                <a:lumMod val="75000"/>
                <a:lumOff val="25000"/>
              </a:schemeClr>
            </a:solidFill>
            <a:latin typeface="+mn-lt"/>
            <a:ea typeface="Calibri" charset="0"/>
            <a:cs typeface="Calibri" charset="0"/>
          </a:endParaRPr>
        </a:p>
        <a:p>
          <a:pPr marL="0" lvl="0" indent="0" algn="l" defTabSz="889000">
            <a:lnSpc>
              <a:spcPct val="90000"/>
            </a:lnSpc>
            <a:spcBef>
              <a:spcPct val="0"/>
            </a:spcBef>
            <a:spcAft>
              <a:spcPct val="35000"/>
            </a:spcAft>
            <a:buNone/>
          </a:pPr>
          <a:r>
            <a:rPr lang="en-US" sz="2000" kern="1200">
              <a:solidFill>
                <a:schemeClr val="tx1">
                  <a:lumMod val="75000"/>
                  <a:lumOff val="25000"/>
                </a:schemeClr>
              </a:solidFill>
              <a:latin typeface="+mn-lt"/>
              <a:ea typeface="Calibri" charset="0"/>
              <a:cs typeface="Calibri" charset="0"/>
            </a:rPr>
            <a:t>Dental</a:t>
          </a:r>
        </a:p>
        <a:p>
          <a:pPr marL="0" lvl="0" indent="0" algn="l" defTabSz="889000">
            <a:lnSpc>
              <a:spcPct val="90000"/>
            </a:lnSpc>
            <a:spcBef>
              <a:spcPct val="0"/>
            </a:spcBef>
            <a:spcAft>
              <a:spcPct val="35000"/>
            </a:spcAft>
            <a:buNone/>
          </a:pPr>
          <a:endParaRPr lang="en-US" sz="2000" kern="1200">
            <a:solidFill>
              <a:schemeClr val="tx1">
                <a:lumMod val="75000"/>
                <a:lumOff val="25000"/>
              </a:schemeClr>
            </a:solidFill>
            <a:latin typeface="+mn-lt"/>
            <a:ea typeface="Calibri" charset="0"/>
            <a:cs typeface="Calibri" charset="0"/>
          </a:endParaRPr>
        </a:p>
        <a:p>
          <a:pPr marL="0" lvl="0" indent="0" algn="l" defTabSz="889000">
            <a:lnSpc>
              <a:spcPct val="90000"/>
            </a:lnSpc>
            <a:spcBef>
              <a:spcPct val="0"/>
            </a:spcBef>
            <a:spcAft>
              <a:spcPct val="35000"/>
            </a:spcAft>
            <a:buNone/>
          </a:pPr>
          <a:r>
            <a:rPr lang="en-US" sz="2000" kern="1200">
              <a:solidFill>
                <a:schemeClr val="tx1">
                  <a:lumMod val="75000"/>
                  <a:lumOff val="25000"/>
                </a:schemeClr>
              </a:solidFill>
              <a:latin typeface="+mn-lt"/>
              <a:ea typeface="Calibri" charset="0"/>
              <a:cs typeface="Calibri" charset="0"/>
            </a:rPr>
            <a:t>Vision</a:t>
          </a:r>
        </a:p>
      </dsp:txBody>
      <dsp:txXfrm>
        <a:off x="13760" y="789626"/>
        <a:ext cx="2011384" cy="3375501"/>
      </dsp:txXfrm>
    </dsp:sp>
    <dsp:sp modelId="{1F484571-9C36-4EBC-94E8-740ECF59A9E8}">
      <dsp:nvSpPr>
        <dsp:cNvPr id="0" name=""/>
        <dsp:cNvSpPr/>
      </dsp:nvSpPr>
      <dsp:spPr>
        <a:xfrm>
          <a:off x="2132933" y="186210"/>
          <a:ext cx="2011384" cy="603415"/>
        </a:xfrm>
        <a:prstGeom prst="rect">
          <a:avLst/>
        </a:prstGeom>
        <a:solidFill>
          <a:schemeClr val="accent1">
            <a:alpha val="90000"/>
            <a:hueOff val="0"/>
            <a:satOff val="0"/>
            <a:lumOff val="0"/>
            <a:alphaOff val="-10000"/>
          </a:schemeClr>
        </a:solidFill>
        <a:ln w="12700" cap="flat" cmpd="sng" algn="ctr">
          <a:solidFill>
            <a:schemeClr val="accent1">
              <a:alpha val="90000"/>
              <a:hueOff val="0"/>
              <a:satOff val="0"/>
              <a:lumOff val="0"/>
              <a:alphaOff val="-1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944" tIns="158944" rIns="158944" bIns="158944"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2"/>
              </a:solidFill>
              <a:latin typeface="Gilroy SemiBold" panose="00000700000000000000" pitchFamily="50" charset="0"/>
              <a:ea typeface="Calibri" charset="0"/>
              <a:cs typeface="Calibri" charset="0"/>
            </a:rPr>
            <a:t>Income Protection</a:t>
          </a:r>
        </a:p>
      </dsp:txBody>
      <dsp:txXfrm>
        <a:off x="2132933" y="186210"/>
        <a:ext cx="2011384" cy="603415"/>
      </dsp:txXfrm>
    </dsp:sp>
    <dsp:sp modelId="{8382FB71-379A-4A42-BEC2-AAF439B565D5}">
      <dsp:nvSpPr>
        <dsp:cNvPr id="0" name=""/>
        <dsp:cNvSpPr/>
      </dsp:nvSpPr>
      <dsp:spPr>
        <a:xfrm>
          <a:off x="2132933" y="789626"/>
          <a:ext cx="2011384" cy="337550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711200">
            <a:lnSpc>
              <a:spcPct val="90000"/>
            </a:lnSpc>
            <a:spcBef>
              <a:spcPct val="0"/>
            </a:spcBef>
            <a:spcAft>
              <a:spcPct val="35000"/>
            </a:spcAft>
            <a:buNone/>
          </a:pPr>
          <a:r>
            <a:rPr lang="en-US" altLang="en-US" sz="1600" kern="1200">
              <a:solidFill>
                <a:schemeClr val="tx1"/>
              </a:solidFill>
              <a:latin typeface="+mn-lt"/>
            </a:rPr>
            <a:t>Life (Basic &amp; Optional)</a:t>
          </a:r>
          <a:endParaRPr lang="en-US" sz="1600" kern="1200">
            <a:solidFill>
              <a:schemeClr val="tx1"/>
            </a:solidFill>
            <a:latin typeface="+mn-lt"/>
            <a:ea typeface="Calibri" charset="0"/>
            <a:cs typeface="Calibri" charset="0"/>
          </a:endParaRPr>
        </a:p>
        <a:p>
          <a:pPr marL="0" lvl="0" indent="0" algn="l" defTabSz="711200">
            <a:lnSpc>
              <a:spcPct val="90000"/>
            </a:lnSpc>
            <a:spcBef>
              <a:spcPct val="0"/>
            </a:spcBef>
            <a:spcAft>
              <a:spcPct val="35000"/>
            </a:spcAft>
            <a:buNone/>
          </a:pPr>
          <a:endParaRPr lang="en-US" altLang="en-US" sz="1600" kern="1200">
            <a:solidFill>
              <a:schemeClr val="tx1"/>
            </a:solidFill>
            <a:latin typeface="+mn-lt"/>
          </a:endParaRPr>
        </a:p>
        <a:p>
          <a:pPr marL="0" lvl="0" indent="0" algn="l" defTabSz="711200">
            <a:lnSpc>
              <a:spcPct val="90000"/>
            </a:lnSpc>
            <a:spcBef>
              <a:spcPct val="0"/>
            </a:spcBef>
            <a:spcAft>
              <a:spcPct val="35000"/>
            </a:spcAft>
            <a:buNone/>
          </a:pPr>
          <a:r>
            <a:rPr lang="en-US" altLang="en-US" sz="1600" kern="1200">
              <a:solidFill>
                <a:schemeClr val="tx1"/>
              </a:solidFill>
              <a:latin typeface="+mn-lt"/>
            </a:rPr>
            <a:t>Short Term Disability</a:t>
          </a:r>
        </a:p>
        <a:p>
          <a:pPr marL="0" lvl="0" indent="0" algn="l" defTabSz="711200">
            <a:lnSpc>
              <a:spcPct val="90000"/>
            </a:lnSpc>
            <a:spcBef>
              <a:spcPct val="0"/>
            </a:spcBef>
            <a:spcAft>
              <a:spcPct val="35000"/>
            </a:spcAft>
            <a:buNone/>
          </a:pPr>
          <a:endParaRPr lang="en-US" altLang="en-US" sz="1600" kern="1200">
            <a:solidFill>
              <a:schemeClr val="tx1"/>
            </a:solidFill>
            <a:latin typeface="+mn-lt"/>
          </a:endParaRPr>
        </a:p>
        <a:p>
          <a:pPr marL="0" lvl="0" indent="0" algn="l" defTabSz="711200">
            <a:lnSpc>
              <a:spcPct val="90000"/>
            </a:lnSpc>
            <a:spcBef>
              <a:spcPct val="0"/>
            </a:spcBef>
            <a:spcAft>
              <a:spcPct val="35000"/>
            </a:spcAft>
            <a:buNone/>
          </a:pPr>
          <a:r>
            <a:rPr lang="en-US" altLang="en-US" sz="1600" kern="1200">
              <a:solidFill>
                <a:schemeClr val="tx1"/>
              </a:solidFill>
              <a:latin typeface="+mn-lt"/>
            </a:rPr>
            <a:t>Long Term Disability </a:t>
          </a:r>
        </a:p>
        <a:p>
          <a:pPr marL="0" lvl="0" indent="0" algn="l" defTabSz="711200">
            <a:lnSpc>
              <a:spcPct val="90000"/>
            </a:lnSpc>
            <a:spcBef>
              <a:spcPct val="0"/>
            </a:spcBef>
            <a:spcAft>
              <a:spcPct val="35000"/>
            </a:spcAft>
            <a:buNone/>
          </a:pPr>
          <a:endParaRPr lang="en-US" altLang="en-US" sz="1600" kern="1200">
            <a:solidFill>
              <a:schemeClr val="tx1"/>
            </a:solidFill>
            <a:latin typeface="+mn-lt"/>
          </a:endParaRPr>
        </a:p>
        <a:p>
          <a:pPr marL="0" lvl="0" indent="0" algn="l" defTabSz="711200">
            <a:lnSpc>
              <a:spcPct val="90000"/>
            </a:lnSpc>
            <a:spcBef>
              <a:spcPct val="0"/>
            </a:spcBef>
            <a:spcAft>
              <a:spcPct val="35000"/>
            </a:spcAft>
            <a:buNone/>
          </a:pPr>
          <a:r>
            <a:rPr lang="en-US" altLang="en-US" sz="1400" kern="1200">
              <a:solidFill>
                <a:schemeClr val="tx1"/>
              </a:solidFill>
              <a:latin typeface="+mn-lt"/>
            </a:rPr>
            <a:t>Accidental Death &amp; Dismemberment</a:t>
          </a:r>
        </a:p>
      </dsp:txBody>
      <dsp:txXfrm>
        <a:off x="2132933" y="789626"/>
        <a:ext cx="2011384" cy="3375501"/>
      </dsp:txXfrm>
    </dsp:sp>
    <dsp:sp modelId="{6B33ABE5-CEF1-4B39-82C3-F1FC644C0A8F}">
      <dsp:nvSpPr>
        <dsp:cNvPr id="0" name=""/>
        <dsp:cNvSpPr/>
      </dsp:nvSpPr>
      <dsp:spPr>
        <a:xfrm>
          <a:off x="4252107" y="186210"/>
          <a:ext cx="2011384" cy="603415"/>
        </a:xfrm>
        <a:prstGeom prst="rect">
          <a:avLst/>
        </a:prstGeom>
        <a:solidFill>
          <a:schemeClr val="accent1">
            <a:alpha val="90000"/>
            <a:hueOff val="0"/>
            <a:satOff val="0"/>
            <a:lumOff val="0"/>
            <a:alphaOff val="-20000"/>
          </a:schemeClr>
        </a:solidFill>
        <a:ln w="12700" cap="flat" cmpd="sng" algn="ctr">
          <a:solidFill>
            <a:schemeClr val="accent1">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944" tIns="158944" rIns="158944" bIns="158944"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2"/>
              </a:solidFill>
              <a:latin typeface="Gilroy SemiBold" panose="00000700000000000000" pitchFamily="50" charset="0"/>
              <a:ea typeface="Calibri" charset="0"/>
              <a:cs typeface="Calibri" charset="0"/>
            </a:rPr>
            <a:t>Flex </a:t>
          </a:r>
          <a:r>
            <a:rPr lang="en-US" sz="1400" kern="1200" dirty="0">
              <a:solidFill>
                <a:srgbClr val="44546A"/>
              </a:solidFill>
              <a:latin typeface="Gilroy SemiBold" panose="00000700000000000000" pitchFamily="50" charset="0"/>
              <a:ea typeface="Calibri" charset="0"/>
              <a:cs typeface="Calibri" charset="0"/>
            </a:rPr>
            <a:t>Spending</a:t>
          </a:r>
          <a:r>
            <a:rPr lang="en-US" sz="1400" kern="1200" dirty="0">
              <a:solidFill>
                <a:schemeClr val="tx2"/>
              </a:solidFill>
              <a:latin typeface="Gilroy SemiBold" panose="00000700000000000000" pitchFamily="50" charset="0"/>
              <a:ea typeface="Calibri" charset="0"/>
              <a:cs typeface="Calibri" charset="0"/>
            </a:rPr>
            <a:t> Account</a:t>
          </a:r>
        </a:p>
      </dsp:txBody>
      <dsp:txXfrm>
        <a:off x="4252107" y="186210"/>
        <a:ext cx="2011384" cy="603415"/>
      </dsp:txXfrm>
    </dsp:sp>
    <dsp:sp modelId="{D49AD3F7-B2B6-4709-A43B-C22DEB981B39}">
      <dsp:nvSpPr>
        <dsp:cNvPr id="0" name=""/>
        <dsp:cNvSpPr/>
      </dsp:nvSpPr>
      <dsp:spPr>
        <a:xfrm>
          <a:off x="4252107" y="789626"/>
          <a:ext cx="2011384" cy="337550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711200">
            <a:lnSpc>
              <a:spcPct val="90000"/>
            </a:lnSpc>
            <a:spcBef>
              <a:spcPct val="0"/>
            </a:spcBef>
            <a:spcAft>
              <a:spcPct val="35000"/>
            </a:spcAft>
            <a:buNone/>
          </a:pPr>
          <a:r>
            <a:rPr lang="en-US" sz="1600" kern="1200">
              <a:solidFill>
                <a:schemeClr val="tx1">
                  <a:lumMod val="75000"/>
                  <a:lumOff val="25000"/>
                </a:schemeClr>
              </a:solidFill>
              <a:latin typeface="+mn-lt"/>
            </a:rPr>
            <a:t>Health Care Account</a:t>
          </a:r>
        </a:p>
        <a:p>
          <a:pPr marL="0" lvl="0" indent="0" algn="l" defTabSz="711200">
            <a:lnSpc>
              <a:spcPct val="90000"/>
            </a:lnSpc>
            <a:spcBef>
              <a:spcPct val="0"/>
            </a:spcBef>
            <a:spcAft>
              <a:spcPct val="35000"/>
            </a:spcAft>
            <a:buNone/>
          </a:pPr>
          <a:endParaRPr lang="en-US" sz="1600" kern="1200">
            <a:solidFill>
              <a:schemeClr val="tx1">
                <a:lumMod val="75000"/>
                <a:lumOff val="25000"/>
              </a:schemeClr>
            </a:solidFill>
            <a:latin typeface="+mn-lt"/>
          </a:endParaRPr>
        </a:p>
        <a:p>
          <a:pPr marL="0" lvl="0" indent="0" algn="l" defTabSz="711200">
            <a:lnSpc>
              <a:spcPct val="90000"/>
            </a:lnSpc>
            <a:spcBef>
              <a:spcPct val="0"/>
            </a:spcBef>
            <a:spcAft>
              <a:spcPct val="35000"/>
            </a:spcAft>
            <a:buNone/>
          </a:pPr>
          <a:r>
            <a:rPr lang="en-US" sz="1600" kern="1200">
              <a:solidFill>
                <a:schemeClr val="tx1">
                  <a:lumMod val="75000"/>
                  <a:lumOff val="25000"/>
                </a:schemeClr>
              </a:solidFill>
              <a:latin typeface="+mn-lt"/>
            </a:rPr>
            <a:t>Dependent Care Account</a:t>
          </a:r>
          <a:endParaRPr lang="en-US" sz="1600" kern="1200">
            <a:solidFill>
              <a:schemeClr val="tx1">
                <a:lumMod val="75000"/>
                <a:lumOff val="25000"/>
              </a:schemeClr>
            </a:solidFill>
            <a:latin typeface="+mn-lt"/>
            <a:ea typeface="Calibri" charset="0"/>
            <a:cs typeface="Calibri" charset="0"/>
          </a:endParaRPr>
        </a:p>
      </dsp:txBody>
      <dsp:txXfrm>
        <a:off x="4252107" y="789626"/>
        <a:ext cx="2011384" cy="3375501"/>
      </dsp:txXfrm>
    </dsp:sp>
    <dsp:sp modelId="{4AE355A7-3A54-47B1-8CB5-F35120F77B1B}">
      <dsp:nvSpPr>
        <dsp:cNvPr id="0" name=""/>
        <dsp:cNvSpPr/>
      </dsp:nvSpPr>
      <dsp:spPr>
        <a:xfrm>
          <a:off x="6371281" y="186210"/>
          <a:ext cx="2011384" cy="603415"/>
        </a:xfrm>
        <a:prstGeom prst="rect">
          <a:avLst/>
        </a:prstGeom>
        <a:solidFill>
          <a:schemeClr val="accent1">
            <a:alpha val="90000"/>
            <a:hueOff val="0"/>
            <a:satOff val="0"/>
            <a:lumOff val="0"/>
            <a:alphaOff val="-30000"/>
          </a:schemeClr>
        </a:solidFill>
        <a:ln w="12700" cap="flat" cmpd="sng" algn="ctr">
          <a:solidFill>
            <a:schemeClr val="accent1">
              <a:alpha val="90000"/>
              <a:hueOff val="0"/>
              <a:satOff val="0"/>
              <a:lumOff val="0"/>
              <a:alphaOff val="-3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944" tIns="158944" rIns="158944" bIns="158944"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2"/>
              </a:solidFill>
              <a:latin typeface="Gilroy SemiBold" panose="00000700000000000000" pitchFamily="50" charset="0"/>
              <a:ea typeface="Calibri" charset="0"/>
              <a:cs typeface="Calibri" charset="0"/>
            </a:rPr>
            <a:t>Retirement</a:t>
          </a:r>
        </a:p>
      </dsp:txBody>
      <dsp:txXfrm>
        <a:off x="6371281" y="186210"/>
        <a:ext cx="2011384" cy="603415"/>
      </dsp:txXfrm>
    </dsp:sp>
    <dsp:sp modelId="{C0A30CE6-D937-498A-8D1C-AB49CDB4AE52}">
      <dsp:nvSpPr>
        <dsp:cNvPr id="0" name=""/>
        <dsp:cNvSpPr/>
      </dsp:nvSpPr>
      <dsp:spPr>
        <a:xfrm>
          <a:off x="6371281" y="789626"/>
          <a:ext cx="2011384" cy="337550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711200">
            <a:lnSpc>
              <a:spcPct val="90000"/>
            </a:lnSpc>
            <a:spcBef>
              <a:spcPct val="0"/>
            </a:spcBef>
            <a:spcAft>
              <a:spcPct val="35000"/>
            </a:spcAft>
            <a:buNone/>
          </a:pPr>
          <a:r>
            <a:rPr lang="en-US" sz="1600" kern="1200">
              <a:solidFill>
                <a:schemeClr val="tx1">
                  <a:lumMod val="75000"/>
                  <a:lumOff val="25000"/>
                </a:schemeClr>
              </a:solidFill>
              <a:latin typeface="+mn-lt"/>
            </a:rPr>
            <a:t>Traditional 401K</a:t>
          </a:r>
        </a:p>
        <a:p>
          <a:pPr marL="0" lvl="0" indent="0" algn="l" defTabSz="711200">
            <a:lnSpc>
              <a:spcPct val="90000"/>
            </a:lnSpc>
            <a:spcBef>
              <a:spcPct val="0"/>
            </a:spcBef>
            <a:spcAft>
              <a:spcPct val="35000"/>
            </a:spcAft>
            <a:buNone/>
          </a:pPr>
          <a:endParaRPr lang="en-US" sz="1600" kern="1200">
            <a:solidFill>
              <a:schemeClr val="tx1">
                <a:lumMod val="75000"/>
                <a:lumOff val="25000"/>
              </a:schemeClr>
            </a:solidFill>
            <a:latin typeface="+mn-lt"/>
            <a:ea typeface="Calibri" charset="0"/>
            <a:cs typeface="Calibri" charset="0"/>
          </a:endParaRPr>
        </a:p>
        <a:p>
          <a:pPr marL="0" lvl="0" indent="0" algn="l" defTabSz="711200">
            <a:lnSpc>
              <a:spcPct val="90000"/>
            </a:lnSpc>
            <a:spcBef>
              <a:spcPct val="0"/>
            </a:spcBef>
            <a:spcAft>
              <a:spcPct val="35000"/>
            </a:spcAft>
            <a:buNone/>
          </a:pPr>
          <a:r>
            <a:rPr lang="en-US" sz="1600" kern="1200">
              <a:solidFill>
                <a:schemeClr val="tx1">
                  <a:lumMod val="75000"/>
                  <a:lumOff val="25000"/>
                </a:schemeClr>
              </a:solidFill>
              <a:latin typeface="+mn-lt"/>
              <a:ea typeface="Calibri" charset="0"/>
              <a:cs typeface="Calibri" charset="0"/>
            </a:rPr>
            <a:t>Roth 401K</a:t>
          </a:r>
        </a:p>
      </dsp:txBody>
      <dsp:txXfrm>
        <a:off x="6371281" y="789626"/>
        <a:ext cx="2011384" cy="3375501"/>
      </dsp:txXfrm>
    </dsp:sp>
    <dsp:sp modelId="{4FDADC96-F34A-48A5-908E-493119A596A2}">
      <dsp:nvSpPr>
        <dsp:cNvPr id="0" name=""/>
        <dsp:cNvSpPr/>
      </dsp:nvSpPr>
      <dsp:spPr>
        <a:xfrm>
          <a:off x="8490455" y="186210"/>
          <a:ext cx="2011384" cy="603415"/>
        </a:xfrm>
        <a:prstGeom prst="rect">
          <a:avLst/>
        </a:prstGeom>
        <a:solidFill>
          <a:schemeClr val="accent1">
            <a:alpha val="90000"/>
            <a:hueOff val="0"/>
            <a:satOff val="0"/>
            <a:lumOff val="0"/>
            <a:alphaOff val="-4000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622300">
            <a:lnSpc>
              <a:spcPct val="90000"/>
            </a:lnSpc>
            <a:spcBef>
              <a:spcPct val="0"/>
            </a:spcBef>
            <a:spcAft>
              <a:spcPct val="35000"/>
            </a:spcAft>
            <a:buNone/>
          </a:pPr>
          <a:r>
            <a:rPr lang="en-US" sz="1400" kern="1200" dirty="0">
              <a:solidFill>
                <a:srgbClr val="44546A"/>
              </a:solidFill>
              <a:latin typeface="Gilroy SemiBold" panose="00000700000000000000" pitchFamily="50" charset="0"/>
            </a:rPr>
            <a:t>Vacation &amp; leave</a:t>
          </a:r>
          <a:endParaRPr lang="en-US" sz="1400" kern="1200" dirty="0">
            <a:solidFill>
              <a:srgbClr val="44546A"/>
            </a:solidFill>
            <a:latin typeface="Gilroy SemiBold" panose="00000700000000000000" pitchFamily="50" charset="0"/>
            <a:ea typeface="Calibri" charset="0"/>
            <a:cs typeface="Calibri" charset="0"/>
          </a:endParaRPr>
        </a:p>
      </dsp:txBody>
      <dsp:txXfrm>
        <a:off x="8490455" y="186210"/>
        <a:ext cx="2011384" cy="603415"/>
      </dsp:txXfrm>
    </dsp:sp>
    <dsp:sp modelId="{1DADE5D8-D378-4578-BBCB-21EFB6A43340}">
      <dsp:nvSpPr>
        <dsp:cNvPr id="0" name=""/>
        <dsp:cNvSpPr/>
      </dsp:nvSpPr>
      <dsp:spPr>
        <a:xfrm>
          <a:off x="8490455" y="789626"/>
          <a:ext cx="2011384" cy="337550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711200">
            <a:lnSpc>
              <a:spcPct val="90000"/>
            </a:lnSpc>
            <a:spcBef>
              <a:spcPct val="0"/>
            </a:spcBef>
            <a:spcAft>
              <a:spcPct val="35000"/>
            </a:spcAft>
            <a:buNone/>
          </a:pPr>
          <a:r>
            <a:rPr lang="en-US" sz="1600" kern="1200">
              <a:solidFill>
                <a:schemeClr val="tx1">
                  <a:lumMod val="75000"/>
                  <a:lumOff val="25000"/>
                </a:schemeClr>
              </a:solidFill>
              <a:latin typeface="+mn-lt"/>
              <a:ea typeface="Calibri" charset="0"/>
              <a:cs typeface="Calibri" charset="0"/>
            </a:rPr>
            <a:t>Vacation PTO</a:t>
          </a:r>
        </a:p>
        <a:p>
          <a:pPr marL="0" lvl="0" indent="0" algn="l" defTabSz="711200">
            <a:lnSpc>
              <a:spcPct val="90000"/>
            </a:lnSpc>
            <a:spcBef>
              <a:spcPct val="0"/>
            </a:spcBef>
            <a:spcAft>
              <a:spcPct val="35000"/>
            </a:spcAft>
            <a:buNone/>
          </a:pPr>
          <a:r>
            <a:rPr lang="en-US" sz="1600" kern="1200">
              <a:solidFill>
                <a:schemeClr val="tx1">
                  <a:lumMod val="75000"/>
                  <a:lumOff val="25000"/>
                </a:schemeClr>
              </a:solidFill>
              <a:latin typeface="+mn-lt"/>
              <a:ea typeface="Calibri" charset="0"/>
              <a:cs typeface="Calibri" charset="0"/>
            </a:rPr>
            <a:t>Sick</a:t>
          </a:r>
        </a:p>
        <a:p>
          <a:pPr marL="0" lvl="0" indent="0" algn="l" defTabSz="711200">
            <a:lnSpc>
              <a:spcPct val="90000"/>
            </a:lnSpc>
            <a:spcBef>
              <a:spcPct val="0"/>
            </a:spcBef>
            <a:spcAft>
              <a:spcPct val="35000"/>
            </a:spcAft>
            <a:buNone/>
          </a:pPr>
          <a:r>
            <a:rPr lang="en-US" sz="1600" kern="1200">
              <a:solidFill>
                <a:schemeClr val="tx1">
                  <a:lumMod val="75000"/>
                  <a:lumOff val="25000"/>
                </a:schemeClr>
              </a:solidFill>
              <a:latin typeface="+mn-lt"/>
              <a:ea typeface="Calibri" charset="0"/>
              <a:cs typeface="Calibri" charset="0"/>
            </a:rPr>
            <a:t>Parental leave</a:t>
          </a:r>
        </a:p>
        <a:p>
          <a:pPr marL="0" lvl="0" indent="0" algn="l" defTabSz="711200">
            <a:lnSpc>
              <a:spcPct val="90000"/>
            </a:lnSpc>
            <a:spcBef>
              <a:spcPct val="0"/>
            </a:spcBef>
            <a:spcAft>
              <a:spcPct val="35000"/>
            </a:spcAft>
            <a:buNone/>
          </a:pPr>
          <a:r>
            <a:rPr lang="en-US" sz="1600" kern="1200">
              <a:solidFill>
                <a:schemeClr val="tx1">
                  <a:lumMod val="75000"/>
                  <a:lumOff val="25000"/>
                </a:schemeClr>
              </a:solidFill>
              <a:latin typeface="+mn-lt"/>
              <a:ea typeface="Calibri" charset="0"/>
              <a:cs typeface="Calibri" charset="0"/>
            </a:rPr>
            <a:t>Personal days </a:t>
          </a:r>
        </a:p>
        <a:p>
          <a:pPr marL="0" lvl="0" indent="0" algn="l" defTabSz="711200">
            <a:lnSpc>
              <a:spcPct val="90000"/>
            </a:lnSpc>
            <a:spcBef>
              <a:spcPct val="0"/>
            </a:spcBef>
            <a:spcAft>
              <a:spcPct val="35000"/>
            </a:spcAft>
            <a:buNone/>
          </a:pPr>
          <a:r>
            <a:rPr lang="en-US" sz="1600" kern="1200">
              <a:solidFill>
                <a:schemeClr val="tx1">
                  <a:lumMod val="75000"/>
                  <a:lumOff val="25000"/>
                </a:schemeClr>
              </a:solidFill>
              <a:latin typeface="+mn-lt"/>
              <a:ea typeface="Calibri" charset="0"/>
              <a:cs typeface="Calibri" charset="0"/>
            </a:rPr>
            <a:t>Other leave</a:t>
          </a:r>
        </a:p>
      </dsp:txBody>
      <dsp:txXfrm>
        <a:off x="8490455" y="789626"/>
        <a:ext cx="2011384" cy="33755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9FD6E5-D996-4EBB-802B-124207D8FB66}">
      <dsp:nvSpPr>
        <dsp:cNvPr id="0" name=""/>
        <dsp:cNvSpPr/>
      </dsp:nvSpPr>
      <dsp:spPr>
        <a:xfrm>
          <a:off x="4088610" y="2678423"/>
          <a:ext cx="91440" cy="498583"/>
        </a:xfrm>
        <a:custGeom>
          <a:avLst/>
          <a:gdLst/>
          <a:ahLst/>
          <a:cxnLst/>
          <a:rect l="0" t="0" r="0" b="0"/>
          <a:pathLst>
            <a:path>
              <a:moveTo>
                <a:pt x="45720" y="0"/>
              </a:moveTo>
              <a:lnTo>
                <a:pt x="45720" y="49858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22C5D6-84AB-411F-9419-0310679B376D}">
      <dsp:nvSpPr>
        <dsp:cNvPr id="0" name=""/>
        <dsp:cNvSpPr/>
      </dsp:nvSpPr>
      <dsp:spPr>
        <a:xfrm>
          <a:off x="3086687" y="1091243"/>
          <a:ext cx="1047643" cy="498583"/>
        </a:xfrm>
        <a:custGeom>
          <a:avLst/>
          <a:gdLst/>
          <a:ahLst/>
          <a:cxnLst/>
          <a:rect l="0" t="0" r="0" b="0"/>
          <a:pathLst>
            <a:path>
              <a:moveTo>
                <a:pt x="0" y="0"/>
              </a:moveTo>
              <a:lnTo>
                <a:pt x="0" y="339769"/>
              </a:lnTo>
              <a:lnTo>
                <a:pt x="1047643" y="339769"/>
              </a:lnTo>
              <a:lnTo>
                <a:pt x="1047643" y="4985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84EA24C-9F79-49BC-BD8E-B96A8245753D}">
      <dsp:nvSpPr>
        <dsp:cNvPr id="0" name=""/>
        <dsp:cNvSpPr/>
      </dsp:nvSpPr>
      <dsp:spPr>
        <a:xfrm>
          <a:off x="1993323" y="2678423"/>
          <a:ext cx="91440" cy="498583"/>
        </a:xfrm>
        <a:custGeom>
          <a:avLst/>
          <a:gdLst/>
          <a:ahLst/>
          <a:cxnLst/>
          <a:rect l="0" t="0" r="0" b="0"/>
          <a:pathLst>
            <a:path>
              <a:moveTo>
                <a:pt x="45720" y="0"/>
              </a:moveTo>
              <a:lnTo>
                <a:pt x="45720" y="49858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79EA02-90A5-4B9A-B992-4008B53882AD}">
      <dsp:nvSpPr>
        <dsp:cNvPr id="0" name=""/>
        <dsp:cNvSpPr/>
      </dsp:nvSpPr>
      <dsp:spPr>
        <a:xfrm>
          <a:off x="2039043" y="1091243"/>
          <a:ext cx="1047643" cy="498583"/>
        </a:xfrm>
        <a:custGeom>
          <a:avLst/>
          <a:gdLst/>
          <a:ahLst/>
          <a:cxnLst/>
          <a:rect l="0" t="0" r="0" b="0"/>
          <a:pathLst>
            <a:path>
              <a:moveTo>
                <a:pt x="1047643" y="0"/>
              </a:moveTo>
              <a:lnTo>
                <a:pt x="1047643" y="339769"/>
              </a:lnTo>
              <a:lnTo>
                <a:pt x="0" y="339769"/>
              </a:lnTo>
              <a:lnTo>
                <a:pt x="0" y="4985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6FBEE8-C131-40B4-89E9-41115ACBE776}">
      <dsp:nvSpPr>
        <dsp:cNvPr id="0" name=""/>
        <dsp:cNvSpPr/>
      </dsp:nvSpPr>
      <dsp:spPr>
        <a:xfrm>
          <a:off x="2229524" y="2647"/>
          <a:ext cx="1714325" cy="10885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3C6F95-083D-4587-851A-138BDB7682A8}">
      <dsp:nvSpPr>
        <dsp:cNvPr id="0" name=""/>
        <dsp:cNvSpPr/>
      </dsp:nvSpPr>
      <dsp:spPr>
        <a:xfrm>
          <a:off x="2420005" y="183603"/>
          <a:ext cx="1714325" cy="10885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Gilroy" panose="00000500000000000000" pitchFamily="50" charset="0"/>
            </a:rPr>
            <a:t>Primary care physician coordinates all reimbursed care</a:t>
          </a:r>
        </a:p>
      </dsp:txBody>
      <dsp:txXfrm>
        <a:off x="2451889" y="215487"/>
        <a:ext cx="1650557" cy="1024828"/>
      </dsp:txXfrm>
    </dsp:sp>
    <dsp:sp modelId="{566121AE-4AF3-41F0-A8E9-79A8D3B76C93}">
      <dsp:nvSpPr>
        <dsp:cNvPr id="0" name=""/>
        <dsp:cNvSpPr/>
      </dsp:nvSpPr>
      <dsp:spPr>
        <a:xfrm>
          <a:off x="1181880" y="1589826"/>
          <a:ext cx="1714325" cy="10885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8D12FC-A815-42A6-A245-5B447805DE77}">
      <dsp:nvSpPr>
        <dsp:cNvPr id="0" name=""/>
        <dsp:cNvSpPr/>
      </dsp:nvSpPr>
      <dsp:spPr>
        <a:xfrm>
          <a:off x="1372361" y="1770783"/>
          <a:ext cx="1714325" cy="10885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Gilroy" panose="00000500000000000000" pitchFamily="50" charset="0"/>
            </a:rPr>
            <a:t>HMO</a:t>
          </a:r>
        </a:p>
      </dsp:txBody>
      <dsp:txXfrm>
        <a:off x="1404245" y="1802667"/>
        <a:ext cx="1650557" cy="1024828"/>
      </dsp:txXfrm>
    </dsp:sp>
    <dsp:sp modelId="{C36DB45C-EE37-4F02-8D11-8FF8C2ADA445}">
      <dsp:nvSpPr>
        <dsp:cNvPr id="0" name=""/>
        <dsp:cNvSpPr/>
      </dsp:nvSpPr>
      <dsp:spPr>
        <a:xfrm>
          <a:off x="1181880" y="3177006"/>
          <a:ext cx="1714325" cy="10885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2ED615-57D2-4E46-9478-363BF17A798E}">
      <dsp:nvSpPr>
        <dsp:cNvPr id="0" name=""/>
        <dsp:cNvSpPr/>
      </dsp:nvSpPr>
      <dsp:spPr>
        <a:xfrm>
          <a:off x="1372361" y="3357963"/>
          <a:ext cx="1714325" cy="10885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Gilroy" panose="00000500000000000000" pitchFamily="50" charset="0"/>
            </a:rPr>
            <a:t>You pay for 100% of out-of-network costs</a:t>
          </a:r>
        </a:p>
      </dsp:txBody>
      <dsp:txXfrm>
        <a:off x="1404245" y="3389847"/>
        <a:ext cx="1650557" cy="1024828"/>
      </dsp:txXfrm>
    </dsp:sp>
    <dsp:sp modelId="{25FC5F0E-FAC5-498A-B569-5902EE706EA5}">
      <dsp:nvSpPr>
        <dsp:cNvPr id="0" name=""/>
        <dsp:cNvSpPr/>
      </dsp:nvSpPr>
      <dsp:spPr>
        <a:xfrm>
          <a:off x="3277167" y="1589826"/>
          <a:ext cx="1714325" cy="10885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38E571-D0B0-4FC6-8DDA-7F1D394A5676}">
      <dsp:nvSpPr>
        <dsp:cNvPr id="0" name=""/>
        <dsp:cNvSpPr/>
      </dsp:nvSpPr>
      <dsp:spPr>
        <a:xfrm>
          <a:off x="3467648" y="1770783"/>
          <a:ext cx="1714325" cy="10885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Gilroy" panose="00000500000000000000" pitchFamily="50" charset="0"/>
            </a:rPr>
            <a:t>POS</a:t>
          </a:r>
        </a:p>
      </dsp:txBody>
      <dsp:txXfrm>
        <a:off x="3499532" y="1802667"/>
        <a:ext cx="1650557" cy="1024828"/>
      </dsp:txXfrm>
    </dsp:sp>
    <dsp:sp modelId="{5644B8D6-C2C1-4ECC-AC7F-6AFE90587068}">
      <dsp:nvSpPr>
        <dsp:cNvPr id="0" name=""/>
        <dsp:cNvSpPr/>
      </dsp:nvSpPr>
      <dsp:spPr>
        <a:xfrm>
          <a:off x="3277167" y="3177006"/>
          <a:ext cx="1714325" cy="10885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F5555E-1AE6-4E54-8CC6-F8C7C328275F}">
      <dsp:nvSpPr>
        <dsp:cNvPr id="0" name=""/>
        <dsp:cNvSpPr/>
      </dsp:nvSpPr>
      <dsp:spPr>
        <a:xfrm>
          <a:off x="3467648" y="3357963"/>
          <a:ext cx="1714325" cy="10885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Gilroy" panose="00000500000000000000" pitchFamily="50" charset="0"/>
            </a:rPr>
            <a:t>You pay more</a:t>
          </a:r>
          <a:br>
            <a:rPr lang="en-US" sz="1300" kern="1200" dirty="0">
              <a:latin typeface="Gilroy" panose="00000500000000000000" pitchFamily="50" charset="0"/>
            </a:rPr>
          </a:br>
          <a:r>
            <a:rPr lang="en-US" sz="1300" kern="1200" dirty="0">
              <a:latin typeface="Gilroy" panose="00000500000000000000" pitchFamily="50" charset="0"/>
            </a:rPr>
            <a:t>for out-of-network costs, but nowhere near 100%</a:t>
          </a:r>
        </a:p>
      </dsp:txBody>
      <dsp:txXfrm>
        <a:off x="3499532" y="3389847"/>
        <a:ext cx="1650557" cy="10248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9FD6E5-D996-4EBB-802B-124207D8FB66}">
      <dsp:nvSpPr>
        <dsp:cNvPr id="0" name=""/>
        <dsp:cNvSpPr/>
      </dsp:nvSpPr>
      <dsp:spPr>
        <a:xfrm>
          <a:off x="4011595" y="2678310"/>
          <a:ext cx="91440" cy="498458"/>
        </a:xfrm>
        <a:custGeom>
          <a:avLst/>
          <a:gdLst/>
          <a:ahLst/>
          <a:cxnLst/>
          <a:rect l="0" t="0" r="0" b="0"/>
          <a:pathLst>
            <a:path>
              <a:moveTo>
                <a:pt x="45720" y="0"/>
              </a:moveTo>
              <a:lnTo>
                <a:pt x="45720" y="49845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22C5D6-84AB-411F-9419-0310679B376D}">
      <dsp:nvSpPr>
        <dsp:cNvPr id="0" name=""/>
        <dsp:cNvSpPr/>
      </dsp:nvSpPr>
      <dsp:spPr>
        <a:xfrm>
          <a:off x="3009933" y="1091527"/>
          <a:ext cx="1047381" cy="498458"/>
        </a:xfrm>
        <a:custGeom>
          <a:avLst/>
          <a:gdLst/>
          <a:ahLst/>
          <a:cxnLst/>
          <a:rect l="0" t="0" r="0" b="0"/>
          <a:pathLst>
            <a:path>
              <a:moveTo>
                <a:pt x="0" y="0"/>
              </a:moveTo>
              <a:lnTo>
                <a:pt x="0" y="339684"/>
              </a:lnTo>
              <a:lnTo>
                <a:pt x="1047381" y="339684"/>
              </a:lnTo>
              <a:lnTo>
                <a:pt x="1047381" y="49845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84EA24C-9F79-49BC-BD8E-B96A8245753D}">
      <dsp:nvSpPr>
        <dsp:cNvPr id="0" name=""/>
        <dsp:cNvSpPr/>
      </dsp:nvSpPr>
      <dsp:spPr>
        <a:xfrm>
          <a:off x="1916831" y="2678310"/>
          <a:ext cx="91440" cy="498458"/>
        </a:xfrm>
        <a:custGeom>
          <a:avLst/>
          <a:gdLst/>
          <a:ahLst/>
          <a:cxnLst/>
          <a:rect l="0" t="0" r="0" b="0"/>
          <a:pathLst>
            <a:path>
              <a:moveTo>
                <a:pt x="45720" y="0"/>
              </a:moveTo>
              <a:lnTo>
                <a:pt x="45720" y="49845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79EA02-90A5-4B9A-B992-4008B53882AD}">
      <dsp:nvSpPr>
        <dsp:cNvPr id="0" name=""/>
        <dsp:cNvSpPr/>
      </dsp:nvSpPr>
      <dsp:spPr>
        <a:xfrm>
          <a:off x="1962551" y="1091527"/>
          <a:ext cx="1047381" cy="498458"/>
        </a:xfrm>
        <a:custGeom>
          <a:avLst/>
          <a:gdLst/>
          <a:ahLst/>
          <a:cxnLst/>
          <a:rect l="0" t="0" r="0" b="0"/>
          <a:pathLst>
            <a:path>
              <a:moveTo>
                <a:pt x="1047381" y="0"/>
              </a:moveTo>
              <a:lnTo>
                <a:pt x="1047381" y="339684"/>
              </a:lnTo>
              <a:lnTo>
                <a:pt x="0" y="339684"/>
              </a:lnTo>
              <a:lnTo>
                <a:pt x="0" y="49845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6FBEE8-C131-40B4-89E9-41115ACBE776}">
      <dsp:nvSpPr>
        <dsp:cNvPr id="0" name=""/>
        <dsp:cNvSpPr/>
      </dsp:nvSpPr>
      <dsp:spPr>
        <a:xfrm>
          <a:off x="2152984" y="3202"/>
          <a:ext cx="1713897" cy="1088324"/>
        </a:xfrm>
        <a:prstGeom prst="roundRect">
          <a:avLst>
            <a:gd name="adj" fmla="val 10000"/>
          </a:avLst>
        </a:prstGeom>
        <a:solidFill>
          <a:srgbClr val="87CE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3C6F95-083D-4587-851A-138BDB7682A8}">
      <dsp:nvSpPr>
        <dsp:cNvPr id="0" name=""/>
        <dsp:cNvSpPr/>
      </dsp:nvSpPr>
      <dsp:spPr>
        <a:xfrm>
          <a:off x="2343417" y="184114"/>
          <a:ext cx="1713897" cy="10883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Gilroy" panose="00000500000000000000" pitchFamily="50" charset="0"/>
            </a:rPr>
            <a:t>Primary care physician does NOT coordinate all reimbursed care</a:t>
          </a:r>
        </a:p>
      </dsp:txBody>
      <dsp:txXfrm>
        <a:off x="2375293" y="215990"/>
        <a:ext cx="1650145" cy="1024572"/>
      </dsp:txXfrm>
    </dsp:sp>
    <dsp:sp modelId="{566121AE-4AF3-41F0-A8E9-79A8D3B76C93}">
      <dsp:nvSpPr>
        <dsp:cNvPr id="0" name=""/>
        <dsp:cNvSpPr/>
      </dsp:nvSpPr>
      <dsp:spPr>
        <a:xfrm>
          <a:off x="1105603" y="1589985"/>
          <a:ext cx="1713897" cy="1088324"/>
        </a:xfrm>
        <a:prstGeom prst="roundRect">
          <a:avLst>
            <a:gd name="adj" fmla="val 10000"/>
          </a:avLst>
        </a:prstGeom>
        <a:solidFill>
          <a:srgbClr val="87CE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8D12FC-A815-42A6-A245-5B447805DE77}">
      <dsp:nvSpPr>
        <dsp:cNvPr id="0" name=""/>
        <dsp:cNvSpPr/>
      </dsp:nvSpPr>
      <dsp:spPr>
        <a:xfrm>
          <a:off x="1296036" y="1770897"/>
          <a:ext cx="1713897" cy="10883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Gilroy" panose="00000500000000000000" pitchFamily="50" charset="0"/>
            </a:rPr>
            <a:t>PPO</a:t>
          </a:r>
        </a:p>
      </dsp:txBody>
      <dsp:txXfrm>
        <a:off x="1327912" y="1802773"/>
        <a:ext cx="1650145" cy="1024572"/>
      </dsp:txXfrm>
    </dsp:sp>
    <dsp:sp modelId="{C36DB45C-EE37-4F02-8D11-8FF8C2ADA445}">
      <dsp:nvSpPr>
        <dsp:cNvPr id="0" name=""/>
        <dsp:cNvSpPr/>
      </dsp:nvSpPr>
      <dsp:spPr>
        <a:xfrm>
          <a:off x="1105603" y="3176769"/>
          <a:ext cx="1713897" cy="1088324"/>
        </a:xfrm>
        <a:prstGeom prst="roundRect">
          <a:avLst>
            <a:gd name="adj" fmla="val 10000"/>
          </a:avLst>
        </a:prstGeom>
        <a:solidFill>
          <a:srgbClr val="87CE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2ED615-57D2-4E46-9478-363BF17A798E}">
      <dsp:nvSpPr>
        <dsp:cNvPr id="0" name=""/>
        <dsp:cNvSpPr/>
      </dsp:nvSpPr>
      <dsp:spPr>
        <a:xfrm>
          <a:off x="1296036" y="3357680"/>
          <a:ext cx="1713897" cy="10883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Gilroy" panose="00000500000000000000" pitchFamily="50" charset="0"/>
            </a:rPr>
            <a:t>You pay more</a:t>
          </a:r>
          <a:br>
            <a:rPr lang="en-US" sz="1300" kern="1200" dirty="0">
              <a:latin typeface="Gilroy" panose="00000500000000000000" pitchFamily="50" charset="0"/>
            </a:rPr>
          </a:br>
          <a:r>
            <a:rPr lang="en-US" sz="1300" kern="1200" dirty="0">
              <a:latin typeface="Gilroy" panose="00000500000000000000" pitchFamily="50" charset="0"/>
            </a:rPr>
            <a:t>for out-of-network costs, but nowhere near 100%</a:t>
          </a:r>
        </a:p>
      </dsp:txBody>
      <dsp:txXfrm>
        <a:off x="1327912" y="3389556"/>
        <a:ext cx="1650145" cy="1024572"/>
      </dsp:txXfrm>
    </dsp:sp>
    <dsp:sp modelId="{25FC5F0E-FAC5-498A-B569-5902EE706EA5}">
      <dsp:nvSpPr>
        <dsp:cNvPr id="0" name=""/>
        <dsp:cNvSpPr/>
      </dsp:nvSpPr>
      <dsp:spPr>
        <a:xfrm>
          <a:off x="3200366" y="1589985"/>
          <a:ext cx="1713897" cy="1088324"/>
        </a:xfrm>
        <a:prstGeom prst="roundRect">
          <a:avLst>
            <a:gd name="adj" fmla="val 10000"/>
          </a:avLst>
        </a:prstGeom>
        <a:solidFill>
          <a:srgbClr val="87CE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38E571-D0B0-4FC6-8DDA-7F1D394A5676}">
      <dsp:nvSpPr>
        <dsp:cNvPr id="0" name=""/>
        <dsp:cNvSpPr/>
      </dsp:nvSpPr>
      <dsp:spPr>
        <a:xfrm>
          <a:off x="3390799" y="1770897"/>
          <a:ext cx="1713897" cy="10883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Gilroy" panose="00000500000000000000" pitchFamily="50" charset="0"/>
            </a:rPr>
            <a:t>EPO</a:t>
          </a:r>
        </a:p>
      </dsp:txBody>
      <dsp:txXfrm>
        <a:off x="3422675" y="1802773"/>
        <a:ext cx="1650145" cy="1024572"/>
      </dsp:txXfrm>
    </dsp:sp>
    <dsp:sp modelId="{5644B8D6-C2C1-4ECC-AC7F-6AFE90587068}">
      <dsp:nvSpPr>
        <dsp:cNvPr id="0" name=""/>
        <dsp:cNvSpPr/>
      </dsp:nvSpPr>
      <dsp:spPr>
        <a:xfrm>
          <a:off x="3200366" y="3176769"/>
          <a:ext cx="1713897" cy="1088324"/>
        </a:xfrm>
        <a:prstGeom prst="roundRect">
          <a:avLst>
            <a:gd name="adj" fmla="val 10000"/>
          </a:avLst>
        </a:prstGeom>
        <a:solidFill>
          <a:srgbClr val="87CE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F5555E-1AE6-4E54-8CC6-F8C7C328275F}">
      <dsp:nvSpPr>
        <dsp:cNvPr id="0" name=""/>
        <dsp:cNvSpPr/>
      </dsp:nvSpPr>
      <dsp:spPr>
        <a:xfrm>
          <a:off x="3390799" y="3357680"/>
          <a:ext cx="1713897" cy="10883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Gilroy" panose="00000500000000000000" pitchFamily="50" charset="0"/>
            </a:rPr>
            <a:t>You pay for 100% of out-of-network costs</a:t>
          </a:r>
        </a:p>
      </dsp:txBody>
      <dsp:txXfrm>
        <a:off x="3422675" y="3389556"/>
        <a:ext cx="1650145" cy="10245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A1A6DF-0273-4C9F-A1CF-A320F9DB6FD1}">
      <dsp:nvSpPr>
        <dsp:cNvPr id="0" name=""/>
        <dsp:cNvSpPr/>
      </dsp:nvSpPr>
      <dsp:spPr>
        <a:xfrm>
          <a:off x="10090" y="474557"/>
          <a:ext cx="3426543" cy="1027963"/>
        </a:xfrm>
        <a:prstGeom prst="rect">
          <a:avLst/>
        </a:prstGeom>
        <a:solidFill>
          <a:schemeClr val="accent2">
            <a:shade val="8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70773" tIns="270773" rIns="270773" bIns="270773" numCol="1" spcCol="1270" anchor="ctr" anchorCtr="0">
          <a:noAutofit/>
        </a:bodyPr>
        <a:lstStyle/>
        <a:p>
          <a:pPr marL="0" lvl="0" indent="0" algn="l" defTabSz="1066800">
            <a:lnSpc>
              <a:spcPct val="90000"/>
            </a:lnSpc>
            <a:spcBef>
              <a:spcPct val="0"/>
            </a:spcBef>
            <a:spcAft>
              <a:spcPct val="35000"/>
            </a:spcAft>
            <a:buNone/>
          </a:pPr>
          <a:r>
            <a:rPr lang="en-US" sz="2400" kern="1200">
              <a:latin typeface="Gilroy SemiBold" panose="00000700000000000000" pitchFamily="50" charset="0"/>
            </a:rPr>
            <a:t>Retail Purchase</a:t>
          </a:r>
          <a:endParaRPr lang="en-US" sz="2400" kern="1200" dirty="0">
            <a:latin typeface="Gilroy SemiBold" panose="00000700000000000000" pitchFamily="50" charset="0"/>
          </a:endParaRPr>
        </a:p>
      </dsp:txBody>
      <dsp:txXfrm>
        <a:off x="10090" y="474557"/>
        <a:ext cx="3426543" cy="1027963"/>
      </dsp:txXfrm>
    </dsp:sp>
    <dsp:sp modelId="{910C52EF-D1F5-4581-A150-24B263AF9343}">
      <dsp:nvSpPr>
        <dsp:cNvPr id="0" name=""/>
        <dsp:cNvSpPr/>
      </dsp:nvSpPr>
      <dsp:spPr>
        <a:xfrm>
          <a:off x="10090" y="1502520"/>
          <a:ext cx="3426543" cy="2374259"/>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711200">
            <a:lnSpc>
              <a:spcPct val="90000"/>
            </a:lnSpc>
            <a:spcBef>
              <a:spcPct val="0"/>
            </a:spcBef>
            <a:spcAft>
              <a:spcPct val="35000"/>
            </a:spcAft>
            <a:buNone/>
          </a:pPr>
          <a:r>
            <a:rPr lang="en-US" sz="1600" kern="1200">
              <a:latin typeface="Gilroy" panose="00000500000000000000" pitchFamily="50" charset="0"/>
            </a:rPr>
            <a:t>Short-term </a:t>
          </a:r>
        </a:p>
        <a:p>
          <a:pPr marL="0" lvl="0" indent="0" algn="l" defTabSz="711200">
            <a:lnSpc>
              <a:spcPct val="90000"/>
            </a:lnSpc>
            <a:spcBef>
              <a:spcPct val="0"/>
            </a:spcBef>
            <a:spcAft>
              <a:spcPct val="35000"/>
            </a:spcAft>
            <a:buNone/>
          </a:pPr>
          <a:r>
            <a:rPr lang="en-US" sz="1600" kern="1200">
              <a:latin typeface="Gilroy" panose="00000500000000000000" pitchFamily="50" charset="0"/>
            </a:rPr>
            <a:t>30 day supply</a:t>
          </a:r>
        </a:p>
        <a:p>
          <a:pPr marL="0" lvl="0" indent="0" algn="l" defTabSz="711200">
            <a:lnSpc>
              <a:spcPct val="90000"/>
            </a:lnSpc>
            <a:spcBef>
              <a:spcPct val="0"/>
            </a:spcBef>
            <a:spcAft>
              <a:spcPct val="35000"/>
            </a:spcAft>
            <a:buNone/>
          </a:pPr>
          <a:endParaRPr lang="en-US" sz="1600" kern="1200">
            <a:latin typeface="Gilroy" panose="00000500000000000000" pitchFamily="50" charset="0"/>
            <a:ea typeface="Calibri" charset="0"/>
            <a:cs typeface="Calibri" charset="0"/>
          </a:endParaRPr>
        </a:p>
        <a:p>
          <a:pPr marL="0" lvl="0" indent="0" algn="l" defTabSz="711200">
            <a:lnSpc>
              <a:spcPct val="90000"/>
            </a:lnSpc>
            <a:spcBef>
              <a:spcPct val="0"/>
            </a:spcBef>
            <a:spcAft>
              <a:spcPct val="35000"/>
            </a:spcAft>
            <a:buNone/>
          </a:pPr>
          <a:endParaRPr lang="en-US" sz="1600" kern="1200">
            <a:latin typeface="Gilroy" panose="00000500000000000000" pitchFamily="50" charset="0"/>
            <a:ea typeface="Calibri" charset="0"/>
            <a:cs typeface="Calibri" charset="0"/>
          </a:endParaRPr>
        </a:p>
        <a:p>
          <a:pPr marL="0" lvl="0" indent="0" algn="l" defTabSz="711200">
            <a:lnSpc>
              <a:spcPct val="90000"/>
            </a:lnSpc>
            <a:spcBef>
              <a:spcPct val="0"/>
            </a:spcBef>
            <a:spcAft>
              <a:spcPct val="35000"/>
            </a:spcAft>
            <a:buNone/>
          </a:pPr>
          <a:r>
            <a:rPr lang="en-US" sz="1600" kern="1200">
              <a:latin typeface="Gilroy" panose="00000500000000000000" pitchFamily="50" charset="0"/>
              <a:ea typeface="Calibri" charset="0"/>
              <a:cs typeface="Calibri" charset="0"/>
            </a:rPr>
            <a:t>$10 generic</a:t>
          </a:r>
        </a:p>
        <a:p>
          <a:pPr marL="0" lvl="0" indent="0" algn="l" defTabSz="711200">
            <a:lnSpc>
              <a:spcPct val="90000"/>
            </a:lnSpc>
            <a:spcBef>
              <a:spcPct val="0"/>
            </a:spcBef>
            <a:spcAft>
              <a:spcPct val="35000"/>
            </a:spcAft>
            <a:buNone/>
          </a:pPr>
          <a:r>
            <a:rPr lang="en-US" sz="1600" kern="1200">
              <a:latin typeface="Gilroy" panose="00000500000000000000" pitchFamily="50" charset="0"/>
              <a:ea typeface="Calibri" charset="0"/>
              <a:cs typeface="Calibri" charset="0"/>
            </a:rPr>
            <a:t>$35 preferred brand</a:t>
          </a:r>
        </a:p>
        <a:p>
          <a:pPr marL="0" lvl="0" indent="0" algn="l" defTabSz="711200">
            <a:lnSpc>
              <a:spcPct val="90000"/>
            </a:lnSpc>
            <a:spcBef>
              <a:spcPct val="0"/>
            </a:spcBef>
            <a:spcAft>
              <a:spcPct val="35000"/>
            </a:spcAft>
            <a:buNone/>
          </a:pPr>
          <a:r>
            <a:rPr lang="en-US" sz="1600" kern="1200">
              <a:latin typeface="Gilroy" panose="00000500000000000000" pitchFamily="50" charset="0"/>
              <a:ea typeface="Calibri" charset="0"/>
              <a:cs typeface="Calibri" charset="0"/>
            </a:rPr>
            <a:t>$60 non-preferred brand *</a:t>
          </a:r>
          <a:endParaRPr lang="en-US" sz="1600" kern="1200" dirty="0">
            <a:latin typeface="Gilroy" panose="00000500000000000000" pitchFamily="50" charset="0"/>
            <a:ea typeface="Calibri" charset="0"/>
            <a:cs typeface="Calibri" charset="0"/>
          </a:endParaRPr>
        </a:p>
      </dsp:txBody>
      <dsp:txXfrm>
        <a:off x="10090" y="1502520"/>
        <a:ext cx="3426543" cy="2374259"/>
      </dsp:txXfrm>
    </dsp:sp>
    <dsp:sp modelId="{1F484571-9C36-4EBC-94E8-740ECF59A9E8}">
      <dsp:nvSpPr>
        <dsp:cNvPr id="0" name=""/>
        <dsp:cNvSpPr/>
      </dsp:nvSpPr>
      <dsp:spPr>
        <a:xfrm>
          <a:off x="3544528" y="474557"/>
          <a:ext cx="3426543" cy="1027963"/>
        </a:xfrm>
        <a:prstGeom prst="rect">
          <a:avLst/>
        </a:prstGeom>
        <a:solidFill>
          <a:schemeClr val="accent2">
            <a:shade val="80000"/>
            <a:hueOff val="14885"/>
            <a:satOff val="4609"/>
            <a:lumOff val="8314"/>
            <a:alphaOff val="0"/>
          </a:schemeClr>
        </a:solidFill>
        <a:ln w="12700" cap="flat" cmpd="sng" algn="ctr">
          <a:solidFill>
            <a:schemeClr val="accent2">
              <a:shade val="80000"/>
              <a:hueOff val="14885"/>
              <a:satOff val="4609"/>
              <a:lumOff val="8314"/>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70773" tIns="270773" rIns="270773" bIns="270773" numCol="1" spcCol="1270" anchor="ctr" anchorCtr="0">
          <a:noAutofit/>
        </a:bodyPr>
        <a:lstStyle/>
        <a:p>
          <a:pPr marL="0" lvl="0" indent="0" algn="l" defTabSz="1066800">
            <a:lnSpc>
              <a:spcPct val="90000"/>
            </a:lnSpc>
            <a:spcBef>
              <a:spcPct val="0"/>
            </a:spcBef>
            <a:spcAft>
              <a:spcPct val="35000"/>
            </a:spcAft>
            <a:buNone/>
          </a:pPr>
          <a:r>
            <a:rPr lang="en-US" sz="2400" kern="1200">
              <a:latin typeface="Gilroy SemiBold" panose="00000700000000000000" pitchFamily="50" charset="0"/>
              <a:ea typeface="Calibri" charset="0"/>
              <a:cs typeface="Calibri" charset="0"/>
            </a:rPr>
            <a:t>Retail Purchase</a:t>
          </a:r>
          <a:endParaRPr lang="en-US" sz="2400" kern="1200" dirty="0">
            <a:latin typeface="Gilroy SemiBold" panose="00000700000000000000" pitchFamily="50" charset="0"/>
            <a:ea typeface="Calibri" charset="0"/>
            <a:cs typeface="Calibri" charset="0"/>
          </a:endParaRPr>
        </a:p>
      </dsp:txBody>
      <dsp:txXfrm>
        <a:off x="3544528" y="474557"/>
        <a:ext cx="3426543" cy="1027963"/>
      </dsp:txXfrm>
    </dsp:sp>
    <dsp:sp modelId="{8382FB71-379A-4A42-BEC2-AAF439B565D5}">
      <dsp:nvSpPr>
        <dsp:cNvPr id="0" name=""/>
        <dsp:cNvSpPr/>
      </dsp:nvSpPr>
      <dsp:spPr>
        <a:xfrm>
          <a:off x="3544528" y="1502520"/>
          <a:ext cx="3426543" cy="2374259"/>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711200">
            <a:lnSpc>
              <a:spcPct val="90000"/>
            </a:lnSpc>
            <a:spcBef>
              <a:spcPct val="0"/>
            </a:spcBef>
            <a:spcAft>
              <a:spcPct val="35000"/>
            </a:spcAft>
            <a:buNone/>
          </a:pPr>
          <a:r>
            <a:rPr lang="en-US" sz="1600" kern="1200">
              <a:latin typeface="Gilroy" panose="00000500000000000000" pitchFamily="50" charset="0"/>
              <a:ea typeface="Calibri" charset="0"/>
              <a:cs typeface="Calibri" charset="0"/>
            </a:rPr>
            <a:t>Longer-term</a:t>
          </a:r>
        </a:p>
        <a:p>
          <a:pPr marL="0" lvl="0" indent="0" algn="l" defTabSz="711200">
            <a:lnSpc>
              <a:spcPct val="90000"/>
            </a:lnSpc>
            <a:spcBef>
              <a:spcPct val="0"/>
            </a:spcBef>
            <a:spcAft>
              <a:spcPct val="35000"/>
            </a:spcAft>
            <a:buNone/>
          </a:pPr>
          <a:r>
            <a:rPr lang="en-US" sz="1600" kern="1200">
              <a:latin typeface="Gilroy" panose="00000500000000000000" pitchFamily="50" charset="0"/>
              <a:ea typeface="Calibri" charset="0"/>
              <a:cs typeface="Calibri" charset="0"/>
            </a:rPr>
            <a:t> 60 day supply</a:t>
          </a:r>
        </a:p>
        <a:p>
          <a:pPr marL="0" lvl="0" indent="0" algn="l" defTabSz="711200">
            <a:lnSpc>
              <a:spcPct val="90000"/>
            </a:lnSpc>
            <a:spcBef>
              <a:spcPct val="0"/>
            </a:spcBef>
            <a:spcAft>
              <a:spcPct val="35000"/>
            </a:spcAft>
            <a:buNone/>
          </a:pPr>
          <a:endParaRPr lang="en-US" altLang="en-US" sz="1600" kern="1200">
            <a:latin typeface="Gilroy" panose="00000500000000000000" pitchFamily="50" charset="0"/>
            <a:cs typeface="Calibri" charset="0"/>
          </a:endParaRPr>
        </a:p>
        <a:p>
          <a:pPr marL="0" lvl="0" indent="0" algn="l" defTabSz="711200">
            <a:lnSpc>
              <a:spcPct val="90000"/>
            </a:lnSpc>
            <a:spcBef>
              <a:spcPct val="0"/>
            </a:spcBef>
            <a:spcAft>
              <a:spcPct val="35000"/>
            </a:spcAft>
            <a:buNone/>
          </a:pPr>
          <a:endParaRPr lang="en-US" altLang="en-US" sz="1600" kern="1200">
            <a:latin typeface="Gilroy" panose="00000500000000000000" pitchFamily="50" charset="0"/>
          </a:endParaRPr>
        </a:p>
        <a:p>
          <a:pPr marL="0" lvl="0" indent="0" algn="l" defTabSz="711200">
            <a:lnSpc>
              <a:spcPct val="90000"/>
            </a:lnSpc>
            <a:spcBef>
              <a:spcPct val="0"/>
            </a:spcBef>
            <a:spcAft>
              <a:spcPct val="35000"/>
            </a:spcAft>
            <a:buNone/>
          </a:pPr>
          <a:r>
            <a:rPr lang="en-US" altLang="en-US" sz="1600" kern="1200">
              <a:latin typeface="Gilroy" panose="00000500000000000000" pitchFamily="50" charset="0"/>
            </a:rPr>
            <a:t>$20 generic</a:t>
          </a:r>
          <a:endParaRPr lang="en-US" sz="1600" kern="1200" dirty="0">
            <a:latin typeface="Gilroy" panose="00000500000000000000" pitchFamily="50" charset="0"/>
            <a:ea typeface="Calibri" charset="0"/>
            <a:cs typeface="Calibri" charset="0"/>
          </a:endParaRPr>
        </a:p>
        <a:p>
          <a:pPr marL="0" lvl="0" indent="0" algn="l" defTabSz="711200">
            <a:lnSpc>
              <a:spcPct val="90000"/>
            </a:lnSpc>
            <a:spcBef>
              <a:spcPct val="0"/>
            </a:spcBef>
            <a:spcAft>
              <a:spcPct val="35000"/>
            </a:spcAft>
            <a:buNone/>
          </a:pPr>
          <a:r>
            <a:rPr lang="en-US" altLang="en-US" sz="1600" kern="1200">
              <a:latin typeface="Gilroy" panose="00000500000000000000" pitchFamily="50" charset="0"/>
            </a:rPr>
            <a:t>$70 preferred brand</a:t>
          </a:r>
          <a:endParaRPr lang="en-US" altLang="en-US" sz="1600" kern="1200" dirty="0">
            <a:latin typeface="Gilroy" panose="00000500000000000000" pitchFamily="50" charset="0"/>
          </a:endParaRPr>
        </a:p>
        <a:p>
          <a:pPr marL="0" lvl="0" indent="0" algn="l" defTabSz="711200">
            <a:lnSpc>
              <a:spcPct val="90000"/>
            </a:lnSpc>
            <a:spcBef>
              <a:spcPct val="0"/>
            </a:spcBef>
            <a:spcAft>
              <a:spcPct val="35000"/>
            </a:spcAft>
            <a:buNone/>
          </a:pPr>
          <a:r>
            <a:rPr lang="en-US" altLang="en-US" sz="1600" kern="1200">
              <a:latin typeface="Gilroy" panose="00000500000000000000" pitchFamily="50" charset="0"/>
            </a:rPr>
            <a:t>$120 non-preferred brand *</a:t>
          </a:r>
          <a:endParaRPr lang="en-US" altLang="en-US" sz="1600" kern="1200" dirty="0">
            <a:latin typeface="Gilroy" panose="00000500000000000000" pitchFamily="50" charset="0"/>
          </a:endParaRPr>
        </a:p>
      </dsp:txBody>
      <dsp:txXfrm>
        <a:off x="3544528" y="1502520"/>
        <a:ext cx="3426543" cy="2374259"/>
      </dsp:txXfrm>
    </dsp:sp>
    <dsp:sp modelId="{6B33ABE5-CEF1-4B39-82C3-F1FC644C0A8F}">
      <dsp:nvSpPr>
        <dsp:cNvPr id="0" name=""/>
        <dsp:cNvSpPr/>
      </dsp:nvSpPr>
      <dsp:spPr>
        <a:xfrm>
          <a:off x="7078966" y="474557"/>
          <a:ext cx="3426543" cy="1027963"/>
        </a:xfrm>
        <a:prstGeom prst="rect">
          <a:avLst/>
        </a:prstGeom>
        <a:solidFill>
          <a:schemeClr val="accent2">
            <a:shade val="80000"/>
            <a:hueOff val="29769"/>
            <a:satOff val="9217"/>
            <a:lumOff val="16627"/>
            <a:alphaOff val="0"/>
          </a:schemeClr>
        </a:solidFill>
        <a:ln w="12700" cap="flat" cmpd="sng" algn="ctr">
          <a:solidFill>
            <a:schemeClr val="accent2">
              <a:shade val="80000"/>
              <a:hueOff val="29769"/>
              <a:satOff val="9217"/>
              <a:lumOff val="16627"/>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70773" tIns="270773" rIns="270773" bIns="270773" numCol="1" spcCol="1270" anchor="ctr" anchorCtr="0">
          <a:noAutofit/>
        </a:bodyPr>
        <a:lstStyle/>
        <a:p>
          <a:pPr marL="0" lvl="0" indent="0" algn="l" defTabSz="1066800">
            <a:lnSpc>
              <a:spcPct val="90000"/>
            </a:lnSpc>
            <a:spcBef>
              <a:spcPct val="0"/>
            </a:spcBef>
            <a:spcAft>
              <a:spcPct val="35000"/>
            </a:spcAft>
            <a:buNone/>
          </a:pPr>
          <a:r>
            <a:rPr lang="en-US" sz="2400" kern="1200">
              <a:latin typeface="Gilroy SemiBold" panose="00000700000000000000" pitchFamily="50" charset="0"/>
              <a:ea typeface="Calibri" charset="0"/>
              <a:cs typeface="Calibri" charset="0"/>
            </a:rPr>
            <a:t>Mail Order</a:t>
          </a:r>
          <a:endParaRPr lang="en-US" sz="2400" kern="1200" dirty="0">
            <a:latin typeface="Gilroy SemiBold" panose="00000700000000000000" pitchFamily="50" charset="0"/>
            <a:ea typeface="Calibri" charset="0"/>
            <a:cs typeface="Calibri" charset="0"/>
          </a:endParaRPr>
        </a:p>
      </dsp:txBody>
      <dsp:txXfrm>
        <a:off x="7078966" y="474557"/>
        <a:ext cx="3426543" cy="1027963"/>
      </dsp:txXfrm>
    </dsp:sp>
    <dsp:sp modelId="{D49AD3F7-B2B6-4709-A43B-C22DEB981B39}">
      <dsp:nvSpPr>
        <dsp:cNvPr id="0" name=""/>
        <dsp:cNvSpPr/>
      </dsp:nvSpPr>
      <dsp:spPr>
        <a:xfrm>
          <a:off x="7078966" y="1502520"/>
          <a:ext cx="3426543" cy="2374259"/>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711200">
            <a:lnSpc>
              <a:spcPct val="90000"/>
            </a:lnSpc>
            <a:spcBef>
              <a:spcPct val="0"/>
            </a:spcBef>
            <a:spcAft>
              <a:spcPct val="35000"/>
            </a:spcAft>
            <a:buNone/>
          </a:pPr>
          <a:r>
            <a:rPr lang="en-US" sz="1600" kern="1200">
              <a:latin typeface="Gilroy" panose="00000500000000000000" pitchFamily="50" charset="0"/>
            </a:rPr>
            <a:t>Long-term medications: </a:t>
          </a:r>
          <a:r>
            <a:rPr lang="en-US" sz="1600" b="1" kern="1200">
              <a:latin typeface="Gilroy" panose="00000500000000000000" pitchFamily="50" charset="0"/>
            </a:rPr>
            <a:t>Maintenance Choice</a:t>
          </a:r>
          <a:endParaRPr lang="en-US" sz="1600" b="1" kern="1200" dirty="0">
            <a:latin typeface="Gilroy" panose="00000500000000000000" pitchFamily="50" charset="0"/>
            <a:ea typeface="Calibri" charset="0"/>
            <a:cs typeface="Calibri" charset="0"/>
          </a:endParaRPr>
        </a:p>
        <a:p>
          <a:pPr marL="0" lvl="0" indent="0" algn="l" defTabSz="711200">
            <a:lnSpc>
              <a:spcPct val="90000"/>
            </a:lnSpc>
            <a:spcBef>
              <a:spcPct val="0"/>
            </a:spcBef>
            <a:spcAft>
              <a:spcPct val="35000"/>
            </a:spcAft>
            <a:buNone/>
          </a:pPr>
          <a:r>
            <a:rPr lang="en-US" sz="1600" kern="1200">
              <a:latin typeface="Gilroy" panose="00000500000000000000" pitchFamily="50" charset="0"/>
            </a:rPr>
            <a:t>90 day supply</a:t>
          </a:r>
        </a:p>
        <a:p>
          <a:pPr marL="0" lvl="0" indent="0" algn="l" defTabSz="711200">
            <a:lnSpc>
              <a:spcPct val="90000"/>
            </a:lnSpc>
            <a:spcBef>
              <a:spcPct val="0"/>
            </a:spcBef>
            <a:spcAft>
              <a:spcPct val="35000"/>
            </a:spcAft>
            <a:buNone/>
          </a:pPr>
          <a:endParaRPr lang="en-US" sz="1600" kern="1200" dirty="0">
            <a:latin typeface="Gilroy" panose="00000500000000000000" pitchFamily="50" charset="0"/>
            <a:ea typeface="Calibri" charset="0"/>
            <a:cs typeface="Calibri" charset="0"/>
          </a:endParaRPr>
        </a:p>
        <a:p>
          <a:pPr marL="0" lvl="0" indent="0" algn="l" defTabSz="711200">
            <a:lnSpc>
              <a:spcPct val="90000"/>
            </a:lnSpc>
            <a:spcBef>
              <a:spcPct val="0"/>
            </a:spcBef>
            <a:spcAft>
              <a:spcPct val="35000"/>
            </a:spcAft>
            <a:buNone/>
          </a:pPr>
          <a:r>
            <a:rPr lang="en-US" altLang="en-US" sz="1600" kern="1200">
              <a:latin typeface="Gilroy" panose="00000500000000000000" pitchFamily="50" charset="0"/>
            </a:rPr>
            <a:t>$20 generic</a:t>
          </a:r>
          <a:endParaRPr lang="en-US" sz="1600" kern="1200">
            <a:latin typeface="Gilroy" panose="00000500000000000000" pitchFamily="50" charset="0"/>
            <a:ea typeface="Calibri" charset="0"/>
            <a:cs typeface="Calibri" charset="0"/>
          </a:endParaRPr>
        </a:p>
        <a:p>
          <a:pPr marL="0" lvl="0" indent="0" algn="l" defTabSz="711200">
            <a:lnSpc>
              <a:spcPct val="90000"/>
            </a:lnSpc>
            <a:spcBef>
              <a:spcPct val="0"/>
            </a:spcBef>
            <a:spcAft>
              <a:spcPct val="35000"/>
            </a:spcAft>
            <a:buNone/>
          </a:pPr>
          <a:r>
            <a:rPr lang="en-US" altLang="en-US" sz="1600" kern="1200">
              <a:latin typeface="Gilroy" panose="00000500000000000000" pitchFamily="50" charset="0"/>
            </a:rPr>
            <a:t>$70 preferred brand</a:t>
          </a:r>
          <a:endParaRPr lang="en-US" altLang="en-US" sz="1600" kern="1200" dirty="0">
            <a:latin typeface="Gilroy" panose="00000500000000000000" pitchFamily="50" charset="0"/>
          </a:endParaRPr>
        </a:p>
        <a:p>
          <a:pPr marL="0" lvl="0" indent="0" algn="l" defTabSz="711200">
            <a:lnSpc>
              <a:spcPct val="90000"/>
            </a:lnSpc>
            <a:spcBef>
              <a:spcPct val="0"/>
            </a:spcBef>
            <a:spcAft>
              <a:spcPct val="35000"/>
            </a:spcAft>
            <a:buNone/>
          </a:pPr>
          <a:r>
            <a:rPr lang="en-US" altLang="en-US" sz="1600" kern="1200">
              <a:latin typeface="Gilroy" panose="00000500000000000000" pitchFamily="50" charset="0"/>
            </a:rPr>
            <a:t>$120 non-preferred brand *</a:t>
          </a:r>
          <a:endParaRPr lang="en-US" altLang="en-US" sz="1600" kern="1200" dirty="0">
            <a:latin typeface="Gilroy" panose="00000500000000000000" pitchFamily="50" charset="0"/>
          </a:endParaRPr>
        </a:p>
      </dsp:txBody>
      <dsp:txXfrm>
        <a:off x="7078966" y="1502520"/>
        <a:ext cx="3426543" cy="2374259"/>
      </dsp:txXfrm>
    </dsp:sp>
  </dsp:spTree>
</dsp:drawing>
</file>

<file path=ppt/diagrams/layout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B7FD71-DE7D-47EA-BD5F-935596C85A92}" type="datetimeFigureOut">
              <a:rPr lang="en-US" smtClean="0"/>
              <a:t>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B89DD0-1E8D-4B61-ADE9-B87318B81BF8}" type="slidenum">
              <a:rPr lang="en-US" smtClean="0"/>
              <a:t>‹#›</a:t>
            </a:fld>
            <a:endParaRPr lang="en-US"/>
          </a:p>
        </p:txBody>
      </p:sp>
    </p:spTree>
    <p:extLst>
      <p:ext uri="{BB962C8B-B14F-4D97-AF65-F5344CB8AC3E}">
        <p14:creationId xmlns:p14="http://schemas.microsoft.com/office/powerpoint/2010/main" val="2318534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caremark.co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4425A-2144-4A1F-98F9-B2E7BF948309}" type="slidenum">
              <a:rPr lang="en-US" smtClean="0"/>
              <a:t>2</a:t>
            </a:fld>
            <a:endParaRPr lang="en-US"/>
          </a:p>
        </p:txBody>
      </p:sp>
    </p:spTree>
    <p:extLst>
      <p:ext uri="{BB962C8B-B14F-4D97-AF65-F5344CB8AC3E}">
        <p14:creationId xmlns:p14="http://schemas.microsoft.com/office/powerpoint/2010/main" val="2210016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a:t>This coverage will provide whomever you name as your beneficiary a one time payment of your annual salary in the event of your death.</a:t>
            </a:r>
          </a:p>
          <a:p>
            <a:pPr eaLnBrk="1" hangingPunct="1"/>
            <a:r>
              <a:rPr lang="en-US" altLang="en-US" b="1"/>
              <a:t>Additional Life insurance is a benefit many of you may not be interested in at this point, the one times salary given by Partners may be enough.</a:t>
            </a:r>
          </a:p>
          <a:p>
            <a:pPr eaLnBrk="1" hangingPunct="1"/>
            <a:r>
              <a:rPr lang="en-US" altLang="en-US" b="1"/>
              <a:t>If you want to increase this at a later date you will need to provide EOI.</a:t>
            </a:r>
          </a:p>
        </p:txBody>
      </p:sp>
      <p:sp>
        <p:nvSpPr>
          <p:cNvPr id="4" name="Slide Number Placeholder 3"/>
          <p:cNvSpPr>
            <a:spLocks noGrp="1"/>
          </p:cNvSpPr>
          <p:nvPr>
            <p:ph type="sldNum" sz="quarter" idx="10"/>
          </p:nvPr>
        </p:nvSpPr>
        <p:spPr/>
        <p:txBody>
          <a:bodyPr/>
          <a:lstStyle/>
          <a:p>
            <a:fld id="{4DB89DD0-1E8D-4B61-ADE9-B87318B81BF8}" type="slidenum">
              <a:rPr lang="en-US" smtClean="0"/>
              <a:t>18</a:t>
            </a:fld>
            <a:endParaRPr lang="en-US"/>
          </a:p>
        </p:txBody>
      </p:sp>
    </p:spTree>
    <p:extLst>
      <p:ext uri="{BB962C8B-B14F-4D97-AF65-F5344CB8AC3E}">
        <p14:creationId xmlns:p14="http://schemas.microsoft.com/office/powerpoint/2010/main" val="1194389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ltLang="en-US" b="1"/>
          </a:p>
          <a:p>
            <a:pPr eaLnBrk="1" hangingPunct="1"/>
            <a:r>
              <a:rPr lang="en-US" altLang="en-US" b="1"/>
              <a:t>More details provided in your Enrollment Guide</a:t>
            </a:r>
          </a:p>
          <a:p>
            <a:pPr eaLnBrk="1" hangingPunct="1"/>
            <a:r>
              <a:rPr lang="en-US" altLang="en-US" sz="1200">
                <a:latin typeface="Arial" panose="020B0604020202020204" pitchFamily="34" charset="0"/>
              </a:rPr>
              <a:t>Payments may continue to age 65.</a:t>
            </a:r>
          </a:p>
          <a:p>
            <a:pPr eaLnBrk="1" hangingPunct="1"/>
            <a:r>
              <a:rPr lang="en-US" altLang="en-US" sz="1200">
                <a:latin typeface="Arial" panose="020B0604020202020204" pitchFamily="34" charset="0"/>
              </a:rPr>
              <a:t>Annual cost of living adjustment, if applicable.</a:t>
            </a:r>
          </a:p>
        </p:txBody>
      </p:sp>
      <p:sp>
        <p:nvSpPr>
          <p:cNvPr id="4" name="Slide Number Placeholder 3"/>
          <p:cNvSpPr>
            <a:spLocks noGrp="1"/>
          </p:cNvSpPr>
          <p:nvPr>
            <p:ph type="sldNum" sz="quarter" idx="10"/>
          </p:nvPr>
        </p:nvSpPr>
        <p:spPr/>
        <p:txBody>
          <a:bodyPr/>
          <a:lstStyle/>
          <a:p>
            <a:fld id="{4DB89DD0-1E8D-4B61-ADE9-B87318B81BF8}" type="slidenum">
              <a:rPr lang="en-US" smtClean="0"/>
              <a:t>19</a:t>
            </a:fld>
            <a:endParaRPr lang="en-US"/>
          </a:p>
        </p:txBody>
      </p:sp>
    </p:spTree>
    <p:extLst>
      <p:ext uri="{BB962C8B-B14F-4D97-AF65-F5344CB8AC3E}">
        <p14:creationId xmlns:p14="http://schemas.microsoft.com/office/powerpoint/2010/main" val="1917675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ltLang="en-US" sz="120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4DB89DD0-1E8D-4B61-ADE9-B87318B81BF8}" type="slidenum">
              <a:rPr lang="en-US" smtClean="0"/>
              <a:t>20</a:t>
            </a:fld>
            <a:endParaRPr lang="en-US"/>
          </a:p>
        </p:txBody>
      </p:sp>
    </p:spTree>
    <p:extLst>
      <p:ext uri="{BB962C8B-B14F-4D97-AF65-F5344CB8AC3E}">
        <p14:creationId xmlns:p14="http://schemas.microsoft.com/office/powerpoint/2010/main" val="3273206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0">
                <a:solidFill>
                  <a:schemeClr val="accent1">
                    <a:lumMod val="10000"/>
                  </a:schemeClr>
                </a:solidFill>
              </a:rPr>
              <a:t>These  accounts let you to take advantage of laws allowing you to save on taxes.  </a:t>
            </a:r>
          </a:p>
          <a:p>
            <a:pPr eaLnBrk="1" hangingPunct="1"/>
            <a:r>
              <a:rPr lang="en-US" altLang="en-US" b="0">
                <a:solidFill>
                  <a:schemeClr val="accent1">
                    <a:lumMod val="10000"/>
                  </a:schemeClr>
                </a:solidFill>
              </a:rPr>
              <a:t>Health Care account allows you to put aside up to $3K for out of pocket expenses, such as co-pays, dental or vision expenses not covered by your plans, a more detailed list is in your enrollment guide</a:t>
            </a:r>
          </a:p>
          <a:p>
            <a:pPr eaLnBrk="1" hangingPunct="1"/>
            <a:r>
              <a:rPr lang="en-US" altLang="en-US" b="0">
                <a:solidFill>
                  <a:schemeClr val="accent1">
                    <a:lumMod val="10000"/>
                  </a:schemeClr>
                </a:solidFill>
              </a:rPr>
              <a:t>To accurately calculate for this account, review your past  expenses and keep in mind, this will only be for the remainder of this year.</a:t>
            </a:r>
          </a:p>
          <a:p>
            <a:pPr eaLnBrk="1" hangingPunct="1"/>
            <a:r>
              <a:rPr lang="en-US" altLang="en-US" b="0">
                <a:solidFill>
                  <a:schemeClr val="accent1">
                    <a:lumMod val="10000"/>
                  </a:schemeClr>
                </a:solidFill>
              </a:rPr>
              <a:t>Expenses can be incurred until March 15</a:t>
            </a:r>
            <a:r>
              <a:rPr lang="en-US" altLang="en-US" b="0" baseline="30000">
                <a:solidFill>
                  <a:schemeClr val="accent1">
                    <a:lumMod val="10000"/>
                  </a:schemeClr>
                </a:solidFill>
              </a:rPr>
              <a:t>th</a:t>
            </a:r>
            <a:r>
              <a:rPr lang="en-US" altLang="en-US" b="0">
                <a:solidFill>
                  <a:schemeClr val="accent1">
                    <a:lumMod val="10000"/>
                  </a:schemeClr>
                </a:solidFill>
              </a:rPr>
              <a:t>-submit claims by March 31</a:t>
            </a:r>
            <a:r>
              <a:rPr lang="en-US" altLang="en-US" b="0" baseline="30000">
                <a:solidFill>
                  <a:schemeClr val="accent1">
                    <a:lumMod val="10000"/>
                  </a:schemeClr>
                </a:solidFill>
              </a:rPr>
              <a:t>st</a:t>
            </a:r>
            <a:r>
              <a:rPr lang="en-US" altLang="en-US" b="0">
                <a:solidFill>
                  <a:schemeClr val="accent1">
                    <a:lumMod val="10000"/>
                  </a:schemeClr>
                </a:solidFill>
              </a:rPr>
              <a:t>.</a:t>
            </a:r>
          </a:p>
          <a:p>
            <a:pPr eaLnBrk="1" hangingPunct="1"/>
            <a:endParaRPr lang="en-US" altLang="en-US" b="0">
              <a:solidFill>
                <a:schemeClr val="accent1">
                  <a:lumMod val="10000"/>
                </a:schemeClr>
              </a:solidFill>
            </a:endParaRPr>
          </a:p>
          <a:p>
            <a:pPr eaLnBrk="1" hangingPunct="1"/>
            <a:r>
              <a:rPr lang="en-US" altLang="en-US" b="0">
                <a:solidFill>
                  <a:schemeClr val="accent1">
                    <a:lumMod val="10000"/>
                  </a:schemeClr>
                </a:solidFill>
              </a:rPr>
              <a:t>The Dependent Care Account  allows you to put aside tax free income for the care of  dependents  while you and your spouse are both working</a:t>
            </a:r>
          </a:p>
          <a:p>
            <a:pPr eaLnBrk="1" hangingPunct="1"/>
            <a:endParaRPr lang="en-US" altLang="en-US" b="0">
              <a:solidFill>
                <a:schemeClr val="accent1">
                  <a:lumMod val="10000"/>
                </a:schemeClr>
              </a:solidFill>
            </a:endParaRPr>
          </a:p>
          <a:p>
            <a:pPr eaLnBrk="1" hangingPunct="1"/>
            <a:r>
              <a:rPr lang="en-US" altLang="en-US" b="0">
                <a:solidFill>
                  <a:schemeClr val="accent1">
                    <a:lumMod val="10000"/>
                  </a:schemeClr>
                </a:solidFill>
              </a:rPr>
              <a:t>Again, remember to calculate only for the remainder of this year, the benefit will need to be re-elected every year during OE</a:t>
            </a:r>
          </a:p>
          <a:p>
            <a:pPr eaLnBrk="1" hangingPunct="1"/>
            <a:endParaRPr lang="en-US" altLang="en-US" sz="1200" b="0">
              <a:solidFill>
                <a:schemeClr val="accent1">
                  <a:lumMod val="10000"/>
                </a:schemeClr>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4DB89DD0-1E8D-4B61-ADE9-B87318B81BF8}" type="slidenum">
              <a:rPr lang="en-US" smtClean="0"/>
              <a:t>21</a:t>
            </a:fld>
            <a:endParaRPr lang="en-US"/>
          </a:p>
        </p:txBody>
      </p:sp>
    </p:spTree>
    <p:extLst>
      <p:ext uri="{BB962C8B-B14F-4D97-AF65-F5344CB8AC3E}">
        <p14:creationId xmlns:p14="http://schemas.microsoft.com/office/powerpoint/2010/main" val="360424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a:t>Today, retirement may seem a long way off, but it is never too early to think about putting  money aside for the future. Be sure they know this can be elected or dropped at any time.</a:t>
            </a:r>
          </a:p>
          <a:p>
            <a:pPr eaLnBrk="1" hangingPunct="1"/>
            <a:endParaRPr lang="en-US" altLang="en-US" b="1"/>
          </a:p>
          <a:p>
            <a:pPr eaLnBrk="1" hangingPunct="1"/>
            <a:r>
              <a:rPr lang="en-US" altLang="en-US" b="1"/>
              <a:t>2 ways to save money for retirement</a:t>
            </a:r>
          </a:p>
          <a:p>
            <a:pPr eaLnBrk="1" hangingPunct="1"/>
            <a:r>
              <a:rPr lang="en-US" altLang="en-US" b="1"/>
              <a:t>	Pre tax Traditional 403(b)</a:t>
            </a:r>
          </a:p>
          <a:p>
            <a:pPr eaLnBrk="1" hangingPunct="1"/>
            <a:r>
              <a:rPr lang="en-US" altLang="en-US" b="1"/>
              <a:t>	Post Tax Roth 403(b)</a:t>
            </a:r>
          </a:p>
          <a:p>
            <a:pPr eaLnBrk="1" hangingPunct="1"/>
            <a:endParaRPr lang="en-US" altLang="en-US" b="1"/>
          </a:p>
          <a:p>
            <a:pPr eaLnBrk="1" hangingPunct="1"/>
            <a:r>
              <a:rPr lang="en-US" altLang="en-US" b="1"/>
              <a:t>You can begin this at any time, or stop at any time</a:t>
            </a:r>
            <a:endParaRPr lang="en-US" altLang="en-US" sz="1200" b="0">
              <a:solidFill>
                <a:schemeClr val="accent1">
                  <a:lumMod val="10000"/>
                </a:schemeClr>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4DB89DD0-1E8D-4B61-ADE9-B87318B81BF8}" type="slidenum">
              <a:rPr lang="en-US" smtClean="0"/>
              <a:t>22</a:t>
            </a:fld>
            <a:endParaRPr lang="en-US"/>
          </a:p>
        </p:txBody>
      </p:sp>
    </p:spTree>
    <p:extLst>
      <p:ext uri="{BB962C8B-B14F-4D97-AF65-F5344CB8AC3E}">
        <p14:creationId xmlns:p14="http://schemas.microsoft.com/office/powerpoint/2010/main" val="992356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B89DD0-1E8D-4B61-ADE9-B87318B81BF8}" type="slidenum">
              <a:rPr lang="en-US" smtClean="0"/>
              <a:t>23</a:t>
            </a:fld>
            <a:endParaRPr lang="en-US"/>
          </a:p>
        </p:txBody>
      </p:sp>
    </p:spTree>
    <p:extLst>
      <p:ext uri="{BB962C8B-B14F-4D97-AF65-F5344CB8AC3E}">
        <p14:creationId xmlns:p14="http://schemas.microsoft.com/office/powerpoint/2010/main" val="653102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 have two more </a:t>
            </a:r>
            <a:r>
              <a:rPr lang="en-US" err="1"/>
              <a:t>Wintersession</a:t>
            </a:r>
            <a:r>
              <a:rPr lang="en-US" baseline="0"/>
              <a:t> workshops on Thursday: one on Investing 101, and an interactive Investing Q&amp;A</a:t>
            </a:r>
            <a:endParaRPr lang="en-US"/>
          </a:p>
          <a:p>
            <a:endParaRPr lang="en-US"/>
          </a:p>
        </p:txBody>
      </p:sp>
      <p:sp>
        <p:nvSpPr>
          <p:cNvPr id="4" name="Slide Number Placeholder 3"/>
          <p:cNvSpPr>
            <a:spLocks noGrp="1"/>
          </p:cNvSpPr>
          <p:nvPr>
            <p:ph type="sldNum" sz="quarter" idx="10"/>
          </p:nvPr>
        </p:nvSpPr>
        <p:spPr/>
        <p:txBody>
          <a:bodyPr/>
          <a:lstStyle/>
          <a:p>
            <a:fld id="{4DB89DD0-1E8D-4B61-ADE9-B87318B81BF8}" type="slidenum">
              <a:rPr lang="en-US" smtClean="0"/>
              <a:t>26</a:t>
            </a:fld>
            <a:endParaRPr lang="en-US"/>
          </a:p>
        </p:txBody>
      </p:sp>
    </p:spTree>
    <p:extLst>
      <p:ext uri="{BB962C8B-B14F-4D97-AF65-F5344CB8AC3E}">
        <p14:creationId xmlns:p14="http://schemas.microsoft.com/office/powerpoint/2010/main" val="2126729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4425A-2144-4A1F-98F9-B2E7BF948309}" type="slidenum">
              <a:rPr lang="en-US" smtClean="0"/>
              <a:t>3</a:t>
            </a:fld>
            <a:endParaRPr lang="en-US"/>
          </a:p>
        </p:txBody>
      </p:sp>
    </p:spTree>
    <p:extLst>
      <p:ext uri="{BB962C8B-B14F-4D97-AF65-F5344CB8AC3E}">
        <p14:creationId xmlns:p14="http://schemas.microsoft.com/office/powerpoint/2010/main" val="2029723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4425A-2144-4A1F-98F9-B2E7BF948309}" type="slidenum">
              <a:rPr lang="en-US" smtClean="0"/>
              <a:t>5</a:t>
            </a:fld>
            <a:endParaRPr lang="en-US"/>
          </a:p>
        </p:txBody>
      </p:sp>
    </p:spTree>
    <p:extLst>
      <p:ext uri="{BB962C8B-B14F-4D97-AF65-F5344CB8AC3E}">
        <p14:creationId xmlns:p14="http://schemas.microsoft.com/office/powerpoint/2010/main" val="3592701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a:t>Welcome/ Introduce the staff at PSBO/Use set up time to inform them of being paid monthly and the date of payroll</a:t>
            </a:r>
          </a:p>
          <a:p>
            <a:pPr eaLnBrk="1" hangingPunct="1"/>
            <a:endParaRPr lang="en-US" altLang="en-US" b="1"/>
          </a:p>
          <a:p>
            <a:pPr eaLnBrk="1" hangingPunct="1"/>
            <a:r>
              <a:rPr lang="en-US" altLang="en-US" b="1"/>
              <a:t>Presentation Wrap up </a:t>
            </a:r>
          </a:p>
          <a:p>
            <a:pPr eaLnBrk="1" hangingPunct="1">
              <a:buFontTx/>
              <a:buChar char="•"/>
            </a:pPr>
            <a:r>
              <a:rPr lang="en-US" altLang="en-US"/>
              <a:t>Questions ???</a:t>
            </a:r>
          </a:p>
          <a:p>
            <a:pPr eaLnBrk="1" hangingPunct="1">
              <a:buFontTx/>
              <a:buChar char="•"/>
            </a:pPr>
            <a:r>
              <a:rPr lang="en-US" altLang="en-US"/>
              <a:t>Who/Where to call</a:t>
            </a:r>
          </a:p>
          <a:p>
            <a:pPr eaLnBrk="1" hangingPunct="1">
              <a:buFontTx/>
              <a:buChar char="•"/>
            </a:pPr>
            <a:r>
              <a:rPr lang="en-US" altLang="en-US"/>
              <a:t>Thank you!</a:t>
            </a:r>
          </a:p>
          <a:p>
            <a:pPr eaLnBrk="1" hangingPunct="1"/>
            <a:endParaRPr lang="en-US" altLang="en-US"/>
          </a:p>
          <a:p>
            <a:endParaRPr lang="en-US"/>
          </a:p>
        </p:txBody>
      </p:sp>
      <p:sp>
        <p:nvSpPr>
          <p:cNvPr id="4" name="Slide Number Placeholder 3"/>
          <p:cNvSpPr>
            <a:spLocks noGrp="1"/>
          </p:cNvSpPr>
          <p:nvPr>
            <p:ph type="sldNum" sz="quarter" idx="10"/>
          </p:nvPr>
        </p:nvSpPr>
        <p:spPr/>
        <p:txBody>
          <a:bodyPr/>
          <a:lstStyle/>
          <a:p>
            <a:fld id="{4DB89DD0-1E8D-4B61-ADE9-B87318B81BF8}" type="slidenum">
              <a:rPr lang="en-US" smtClean="0"/>
              <a:t>6</a:t>
            </a:fld>
            <a:endParaRPr lang="en-US"/>
          </a:p>
        </p:txBody>
      </p:sp>
    </p:spTree>
    <p:extLst>
      <p:ext uri="{BB962C8B-B14F-4D97-AF65-F5344CB8AC3E}">
        <p14:creationId xmlns:p14="http://schemas.microsoft.com/office/powerpoint/2010/main" val="4224586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0"/>
              <a:t>This is a summary of things we will tell you about today/Introduce the Enrollment Guide and let them know of the detailed information within.</a:t>
            </a:r>
          </a:p>
          <a:p>
            <a:pPr eaLnBrk="1" hangingPunct="1"/>
            <a:r>
              <a:rPr lang="en-US" altLang="en-US" b="0"/>
              <a:t>Please use your enrollment guide, medical comparison chart and rate sheet  for reference as we go through this presentation</a:t>
            </a:r>
          </a:p>
          <a:p>
            <a:endParaRPr lang="en-US" b="0"/>
          </a:p>
        </p:txBody>
      </p:sp>
      <p:sp>
        <p:nvSpPr>
          <p:cNvPr id="4" name="Slide Number Placeholder 3"/>
          <p:cNvSpPr>
            <a:spLocks noGrp="1"/>
          </p:cNvSpPr>
          <p:nvPr>
            <p:ph type="sldNum" sz="quarter" idx="10"/>
          </p:nvPr>
        </p:nvSpPr>
        <p:spPr/>
        <p:txBody>
          <a:bodyPr/>
          <a:lstStyle/>
          <a:p>
            <a:fld id="{4DB89DD0-1E8D-4B61-ADE9-B87318B81BF8}" type="slidenum">
              <a:rPr lang="en-US" smtClean="0"/>
              <a:t>9</a:t>
            </a:fld>
            <a:endParaRPr lang="en-US"/>
          </a:p>
        </p:txBody>
      </p:sp>
    </p:spTree>
    <p:extLst>
      <p:ext uri="{BB962C8B-B14F-4D97-AF65-F5344CB8AC3E}">
        <p14:creationId xmlns:p14="http://schemas.microsoft.com/office/powerpoint/2010/main" val="3554675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a:solidFill>
                  <a:srgbClr val="FF0000"/>
                </a:solidFill>
              </a:rPr>
              <a:t>When can I sign up?  When will benefits start?</a:t>
            </a:r>
          </a:p>
          <a:p>
            <a:pPr eaLnBrk="1" hangingPunct="1"/>
            <a:r>
              <a:rPr lang="en-US" altLang="en-US"/>
              <a:t>NOW (within 30 days from your date of hire).  Benefits will be retroactive to your date of hire.</a:t>
            </a:r>
            <a:endParaRPr lang="en-US" altLang="en-US" b="1">
              <a:solidFill>
                <a:srgbClr val="FF0000"/>
              </a:solidFill>
            </a:endParaRPr>
          </a:p>
          <a:p>
            <a:pPr eaLnBrk="1" hangingPunct="1"/>
            <a:endParaRPr lang="en-US" altLang="en-US" b="1">
              <a:solidFill>
                <a:srgbClr val="FF0000"/>
              </a:solidFill>
            </a:endParaRPr>
          </a:p>
          <a:p>
            <a:pPr eaLnBrk="1" hangingPunct="1"/>
            <a:r>
              <a:rPr lang="en-US" altLang="en-US" b="1">
                <a:solidFill>
                  <a:srgbClr val="FF0000"/>
                </a:solidFill>
              </a:rPr>
              <a:t>If I already have medical insurance, what should I do?</a:t>
            </a:r>
          </a:p>
          <a:p>
            <a:pPr eaLnBrk="1" hangingPunct="1"/>
            <a:r>
              <a:rPr lang="en-US" altLang="en-US"/>
              <a:t>You may ‘opt out’.</a:t>
            </a:r>
          </a:p>
          <a:p>
            <a:pPr eaLnBrk="1" hangingPunct="1"/>
            <a:endParaRPr lang="en-US" altLang="en-US"/>
          </a:p>
          <a:p>
            <a:pPr eaLnBrk="1" hangingPunct="1"/>
            <a:r>
              <a:rPr lang="en-US" altLang="en-US">
                <a:solidFill>
                  <a:srgbClr val="FF0000"/>
                </a:solidFill>
              </a:rPr>
              <a:t>What happens if I forget to enroll or ‘opt out’?</a:t>
            </a:r>
          </a:p>
          <a:p>
            <a:pPr eaLnBrk="1" hangingPunct="1"/>
            <a:r>
              <a:rPr lang="en-US" altLang="en-US"/>
              <a:t>You will be automatically enrolled in Partners Value (Individual)</a:t>
            </a:r>
            <a:endParaRPr lang="en-US" altLang="en-US" b="1">
              <a:solidFill>
                <a:srgbClr val="FF0000"/>
              </a:solidFill>
            </a:endParaRPr>
          </a:p>
          <a:p>
            <a:pPr eaLnBrk="1" hangingPunct="1"/>
            <a:endParaRPr lang="en-US" altLang="en-US" b="1">
              <a:solidFill>
                <a:srgbClr val="FF0000"/>
              </a:solidFill>
            </a:endParaRPr>
          </a:p>
          <a:p>
            <a:pPr eaLnBrk="1" hangingPunct="1"/>
            <a:r>
              <a:rPr lang="en-US" altLang="en-US" b="1">
                <a:solidFill>
                  <a:srgbClr val="FF0000"/>
                </a:solidFill>
              </a:rPr>
              <a:t>When is the next time to change my benefits?</a:t>
            </a:r>
          </a:p>
          <a:p>
            <a:pPr eaLnBrk="1" hangingPunct="1"/>
            <a:r>
              <a:rPr lang="en-US" altLang="en-US"/>
              <a:t>During the Annual Open Enrollment period (Nov 2024) and changes will go into effect as of January 2025.</a:t>
            </a:r>
          </a:p>
          <a:p>
            <a:pPr eaLnBrk="1" hangingPunct="1"/>
            <a:endParaRPr lang="en-US" altLang="en-US" b="1">
              <a:solidFill>
                <a:srgbClr val="FF0000"/>
              </a:solidFill>
            </a:endParaRPr>
          </a:p>
          <a:p>
            <a:pPr eaLnBrk="1" hangingPunct="1"/>
            <a:r>
              <a:rPr lang="en-US" altLang="en-US" b="1">
                <a:solidFill>
                  <a:srgbClr val="FF0000"/>
                </a:solidFill>
              </a:rPr>
              <a:t>What if I get married or have a baby?</a:t>
            </a:r>
          </a:p>
          <a:p>
            <a:pPr eaLnBrk="1" hangingPunct="1"/>
            <a:r>
              <a:rPr lang="en-US" altLang="en-US"/>
              <a:t>You will have 30 days from these ‘life events” to adjust your benefits online.</a:t>
            </a:r>
          </a:p>
          <a:p>
            <a:pPr eaLnBrk="1" hangingPunct="1"/>
            <a:endParaRPr lang="en-US" altLang="en-US"/>
          </a:p>
          <a:p>
            <a:pPr eaLnBrk="1" hangingPunct="1"/>
            <a:endParaRPr lang="en-US" altLang="en-US"/>
          </a:p>
          <a:p>
            <a:endParaRPr lang="en-US"/>
          </a:p>
        </p:txBody>
      </p:sp>
      <p:sp>
        <p:nvSpPr>
          <p:cNvPr id="4" name="Slide Number Placeholder 3"/>
          <p:cNvSpPr>
            <a:spLocks noGrp="1"/>
          </p:cNvSpPr>
          <p:nvPr>
            <p:ph type="sldNum" sz="quarter" idx="10"/>
          </p:nvPr>
        </p:nvSpPr>
        <p:spPr/>
        <p:txBody>
          <a:bodyPr/>
          <a:lstStyle/>
          <a:p>
            <a:fld id="{4DB89DD0-1E8D-4B61-ADE9-B87318B81BF8}" type="slidenum">
              <a:rPr lang="en-US" smtClean="0"/>
              <a:t>12</a:t>
            </a:fld>
            <a:endParaRPr lang="en-US"/>
          </a:p>
        </p:txBody>
      </p:sp>
    </p:spTree>
    <p:extLst>
      <p:ext uri="{BB962C8B-B14F-4D97-AF65-F5344CB8AC3E}">
        <p14:creationId xmlns:p14="http://schemas.microsoft.com/office/powerpoint/2010/main" val="3407899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a:t>All of the medical plans use the same prescription drug plan.  Look for a separate packet with your CVS </a:t>
            </a:r>
            <a:r>
              <a:rPr lang="en-US" altLang="en-US" b="1" err="1"/>
              <a:t>caremark</a:t>
            </a:r>
            <a:r>
              <a:rPr lang="en-US" altLang="en-US" b="1"/>
              <a:t> card and information</a:t>
            </a:r>
          </a:p>
          <a:p>
            <a:pPr eaLnBrk="1" hangingPunct="1"/>
            <a:r>
              <a:rPr lang="en-US" altLang="en-US" b="1"/>
              <a:t>You’ll receive a packet of information and a card from CVS </a:t>
            </a:r>
            <a:r>
              <a:rPr lang="en-US" altLang="en-US" b="1" err="1"/>
              <a:t>caremark</a:t>
            </a:r>
            <a:endParaRPr lang="en-US" altLang="en-US" b="1"/>
          </a:p>
          <a:p>
            <a:pPr eaLnBrk="1" hangingPunct="1"/>
            <a:r>
              <a:rPr lang="en-US" altLang="en-US" b="1"/>
              <a:t>You can see if you use maintenance drugs, you will want to use the mail order method, it is more cost effective</a:t>
            </a:r>
          </a:p>
          <a:p>
            <a:pPr eaLnBrk="1" hangingPunct="1"/>
            <a:r>
              <a:rPr lang="en-US" altLang="en-US">
                <a:solidFill>
                  <a:srgbClr val="333333"/>
                </a:solidFill>
              </a:rPr>
              <a:t>More than 67,000 pharmacies participate in the CVS/</a:t>
            </a:r>
            <a:r>
              <a:rPr lang="en-US" altLang="en-US" err="1">
                <a:solidFill>
                  <a:srgbClr val="333333"/>
                </a:solidFill>
              </a:rPr>
              <a:t>caremark</a:t>
            </a:r>
            <a:r>
              <a:rPr lang="en-US" altLang="en-US">
                <a:solidFill>
                  <a:srgbClr val="333333"/>
                </a:solidFill>
              </a:rPr>
              <a:t> retail pharmacy network.  See </a:t>
            </a:r>
            <a:r>
              <a:rPr lang="en-US" altLang="en-US">
                <a:solidFill>
                  <a:srgbClr val="333333"/>
                </a:solidFill>
                <a:hlinkClick r:id="rId3"/>
              </a:rPr>
              <a:t>www.caremark.com</a:t>
            </a:r>
            <a:r>
              <a:rPr lang="en-US" altLang="en-US">
                <a:solidFill>
                  <a:srgbClr val="333333"/>
                </a:solidFill>
              </a:rPr>
              <a:t> for a list.</a:t>
            </a:r>
            <a:endParaRPr lang="en-US" altLang="en-US" b="1"/>
          </a:p>
        </p:txBody>
      </p:sp>
      <p:sp>
        <p:nvSpPr>
          <p:cNvPr id="4" name="Slide Number Placeholder 3"/>
          <p:cNvSpPr>
            <a:spLocks noGrp="1"/>
          </p:cNvSpPr>
          <p:nvPr>
            <p:ph type="sldNum" sz="quarter" idx="10"/>
          </p:nvPr>
        </p:nvSpPr>
        <p:spPr/>
        <p:txBody>
          <a:bodyPr/>
          <a:lstStyle/>
          <a:p>
            <a:fld id="{4DB89DD0-1E8D-4B61-ADE9-B87318B81BF8}" type="slidenum">
              <a:rPr lang="en-US" smtClean="0"/>
              <a:t>15</a:t>
            </a:fld>
            <a:endParaRPr lang="en-US"/>
          </a:p>
        </p:txBody>
      </p:sp>
    </p:spTree>
    <p:extLst>
      <p:ext uri="{BB962C8B-B14F-4D97-AF65-F5344CB8AC3E}">
        <p14:creationId xmlns:p14="http://schemas.microsoft.com/office/powerpoint/2010/main" val="1887698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0"/>
              <a:t>There are 2 levels of coverage offered</a:t>
            </a:r>
          </a:p>
          <a:p>
            <a:pPr eaLnBrk="1" hangingPunct="1"/>
            <a:r>
              <a:rPr lang="en-US" altLang="en-US" b="0"/>
              <a:t>Differences are in the Minor Restorative, Orthodontia coverage and the Calendar Year deductibles </a:t>
            </a:r>
          </a:p>
          <a:p>
            <a:pPr eaLnBrk="1" hangingPunct="1"/>
            <a:r>
              <a:rPr lang="en-US" altLang="en-US" b="0"/>
              <a:t>Many of you may have taken care of this before leaving for Residency and don’t have any or little need for this coverage right now.</a:t>
            </a:r>
          </a:p>
          <a:p>
            <a:pPr eaLnBrk="1" hangingPunct="1"/>
            <a:r>
              <a:rPr lang="en-US" altLang="en-US" b="0"/>
              <a:t>Please review the more detailed information in your enrollment guide before making your decision, and keep in mind you will be able to make changes during Open Enrollment.</a:t>
            </a:r>
          </a:p>
        </p:txBody>
      </p:sp>
      <p:sp>
        <p:nvSpPr>
          <p:cNvPr id="4" name="Slide Number Placeholder 3"/>
          <p:cNvSpPr>
            <a:spLocks noGrp="1"/>
          </p:cNvSpPr>
          <p:nvPr>
            <p:ph type="sldNum" sz="quarter" idx="10"/>
          </p:nvPr>
        </p:nvSpPr>
        <p:spPr/>
        <p:txBody>
          <a:bodyPr/>
          <a:lstStyle/>
          <a:p>
            <a:fld id="{4DB89DD0-1E8D-4B61-ADE9-B87318B81BF8}" type="slidenum">
              <a:rPr lang="en-US" smtClean="0"/>
              <a:t>16</a:t>
            </a:fld>
            <a:endParaRPr lang="en-US"/>
          </a:p>
        </p:txBody>
      </p:sp>
    </p:spTree>
    <p:extLst>
      <p:ext uri="{BB962C8B-B14F-4D97-AF65-F5344CB8AC3E}">
        <p14:creationId xmlns:p14="http://schemas.microsoft.com/office/powerpoint/2010/main" val="1701829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0"/>
              <a:t>The medical plans offered provide no coverage for routine eye care.</a:t>
            </a:r>
          </a:p>
          <a:p>
            <a:pPr eaLnBrk="1" hangingPunct="1"/>
            <a:r>
              <a:rPr lang="en-US" altLang="en-US" b="0"/>
              <a:t>Modest cost    Modest benefit</a:t>
            </a:r>
          </a:p>
          <a:p>
            <a:pPr eaLnBrk="1" hangingPunct="1"/>
            <a:r>
              <a:rPr lang="en-US" altLang="en-US" b="0"/>
              <a:t>Please refer to the brochure in your packet for more detailed information</a:t>
            </a:r>
          </a:p>
          <a:p>
            <a:pPr eaLnBrk="1" hangingPunct="1"/>
            <a:r>
              <a:rPr lang="en-US" altLang="en-US" b="0"/>
              <a:t>Again, you will be able to make changes during Open Enrollment.</a:t>
            </a:r>
          </a:p>
        </p:txBody>
      </p:sp>
      <p:sp>
        <p:nvSpPr>
          <p:cNvPr id="4" name="Slide Number Placeholder 3"/>
          <p:cNvSpPr>
            <a:spLocks noGrp="1"/>
          </p:cNvSpPr>
          <p:nvPr>
            <p:ph type="sldNum" sz="quarter" idx="10"/>
          </p:nvPr>
        </p:nvSpPr>
        <p:spPr/>
        <p:txBody>
          <a:bodyPr/>
          <a:lstStyle/>
          <a:p>
            <a:fld id="{4DB89DD0-1E8D-4B61-ADE9-B87318B81BF8}" type="slidenum">
              <a:rPr lang="en-US" smtClean="0"/>
              <a:t>17</a:t>
            </a:fld>
            <a:endParaRPr lang="en-US"/>
          </a:p>
        </p:txBody>
      </p:sp>
    </p:spTree>
    <p:extLst>
      <p:ext uri="{BB962C8B-B14F-4D97-AF65-F5344CB8AC3E}">
        <p14:creationId xmlns:p14="http://schemas.microsoft.com/office/powerpoint/2010/main" val="379572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4DF764D-A077-4BED-ABF1-8DF341BC85D7}"/>
              </a:ext>
            </a:extLst>
          </p:cNvPr>
          <p:cNvSpPr>
            <a:spLocks noGrp="1"/>
          </p:cNvSpPr>
          <p:nvPr>
            <p:ph type="pic" sz="quarter" idx="10"/>
          </p:nvPr>
        </p:nvSpPr>
        <p:spPr>
          <a:xfrm>
            <a:off x="458724" y="411480"/>
            <a:ext cx="11274552" cy="6035040"/>
          </a:xfrm>
          <a:solidFill>
            <a:schemeClr val="accent1"/>
          </a:solidFill>
        </p:spPr>
        <p:txBody>
          <a:bodyPr/>
          <a:lstStyle/>
          <a:p>
            <a:endParaRPr lang="en-US"/>
          </a:p>
        </p:txBody>
      </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458724" y="3236493"/>
            <a:ext cx="5149596" cy="1448385"/>
          </a:xfrm>
          <a:solidFill>
            <a:schemeClr val="bg1">
              <a:alpha val="80000"/>
            </a:schemeClr>
          </a:solidFill>
        </p:spPr>
        <p:txBody>
          <a:bodyPr lIns="502920" bIns="137160" anchor="b">
            <a:normAutofit/>
          </a:bodyPr>
          <a:lstStyle>
            <a:lvl1pPr algn="l">
              <a:defRPr sz="3600">
                <a:solidFill>
                  <a:schemeClr val="bg2">
                    <a:lumMod val="50000"/>
                  </a:schemeClr>
                </a:solidFill>
              </a:defRPr>
            </a:lvl1pPr>
          </a:lstStyle>
          <a:p>
            <a:r>
              <a:rPr lang="en-US"/>
              <a:t>CLICK TO ADD TITLE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458724" y="4684879"/>
            <a:ext cx="5149596" cy="524794"/>
          </a:xfrm>
          <a:solidFill>
            <a:schemeClr val="bg1">
              <a:alpha val="80000"/>
            </a:schemeClr>
          </a:solidFill>
        </p:spPr>
        <p:txBody>
          <a:bodyPr lIns="502920">
            <a:normAutofit/>
          </a:bodyPr>
          <a:lstStyle>
            <a:lvl1pPr marL="0" indent="0" algn="l">
              <a:buNone/>
              <a:defRPr sz="1400" spc="30" baseline="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p:txBody>
          <a:bodyPr>
            <a:normAutofit/>
          </a:bodyPr>
          <a:lstStyle>
            <a:lvl1pPr>
              <a:defRPr sz="3600">
                <a:solidFill>
                  <a:schemeClr val="bg2">
                    <a:lumMod val="50000"/>
                  </a:schemeClr>
                </a:solidFill>
              </a:defRPr>
            </a:lvl1pPr>
          </a:lstStyle>
          <a:p>
            <a:r>
              <a:rPr lang="en-US"/>
              <a:t>CLICK TO ADD TITLE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457200" y="1825625"/>
            <a:ext cx="11430000" cy="4351338"/>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6B483-82E1-4413-838C-27BAC18440EB}"/>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FD4486C5-22E8-475A-A424-8D493B6E8D52}"/>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E0683D01-DAD2-4B28-BB2C-9FD028B0B8CE}"/>
              </a:ext>
            </a:extLst>
          </p:cNvPr>
          <p:cNvSpPr>
            <a:spLocks noGrp="1"/>
          </p:cNvSpPr>
          <p:nvPr>
            <p:ph type="sldNum" sz="quarter" idx="12"/>
          </p:nvPr>
        </p:nvSpPr>
        <p:spPr/>
        <p:txBody>
          <a:bodyPr/>
          <a:lstStyle/>
          <a:p>
            <a:fld id="{294A09A9-5501-47C1-A89A-A340965A2BE2}" type="slidenum">
              <a:rPr lang="en-US" smtClean="0"/>
              <a:pPr/>
              <a:t>‹#›</a:t>
            </a:fld>
            <a:endParaRPr lang="en-US"/>
          </a:p>
        </p:txBody>
      </p:sp>
    </p:spTree>
    <p:extLst>
      <p:ext uri="{BB962C8B-B14F-4D97-AF65-F5344CB8AC3E}">
        <p14:creationId xmlns:p14="http://schemas.microsoft.com/office/powerpoint/2010/main" val="2782271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2776643-6C33-46CD-A918-AB0CEA571F00}"/>
              </a:ext>
            </a:extLst>
          </p:cNvPr>
          <p:cNvSpPr/>
          <p:nvPr userDrawn="1"/>
        </p:nvSpPr>
        <p:spPr>
          <a:xfrm>
            <a:off x="6086475" y="1682496"/>
            <a:ext cx="5638800" cy="4572000"/>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B6E62D2-A055-4712-92CC-4B02419D51FB}"/>
              </a:ext>
            </a:extLst>
          </p:cNvPr>
          <p:cNvSpPr/>
          <p:nvPr userDrawn="1"/>
        </p:nvSpPr>
        <p:spPr>
          <a:xfrm>
            <a:off x="457200" y="1681163"/>
            <a:ext cx="5638800" cy="4572000"/>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0D1FF5-7EF8-4250-A259-43050ABBD3B6}"/>
              </a:ext>
            </a:extLst>
          </p:cNvPr>
          <p:cNvSpPr>
            <a:spLocks noGrp="1"/>
          </p:cNvSpPr>
          <p:nvPr>
            <p:ph type="title" hasCustomPrompt="1"/>
          </p:nvPr>
        </p:nvSpPr>
        <p:spPr>
          <a:xfrm>
            <a:off x="457200" y="365125"/>
            <a:ext cx="10515600" cy="1325563"/>
          </a:xfrm>
        </p:spPr>
        <p:txBody>
          <a:bodyPr/>
          <a:lstStyle>
            <a:lvl1pPr>
              <a:defRPr/>
            </a:lvl1pPr>
          </a:lstStyle>
          <a:p>
            <a:r>
              <a:rPr lang="en-US"/>
              <a:t>CLICK TO ADD TITLE</a:t>
            </a:r>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hasCustomPrompt="1"/>
          </p:nvPr>
        </p:nvSpPr>
        <p:spPr>
          <a:xfrm>
            <a:off x="1289640" y="1844259"/>
            <a:ext cx="3657600" cy="823912"/>
          </a:xfrm>
        </p:spPr>
        <p:txBody>
          <a:bodyPr anchor="ctr" anchorCtr="0">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1289640" y="2668171"/>
            <a:ext cx="3657600" cy="3684588"/>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hasCustomPrompt="1"/>
          </p:nvPr>
        </p:nvSpPr>
        <p:spPr>
          <a:xfrm>
            <a:off x="6780133" y="1808163"/>
            <a:ext cx="4703841" cy="823912"/>
          </a:xfrm>
        </p:spPr>
        <p:txBody>
          <a:bodyPr anchor="ctr" anchorCtr="0">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6780134" y="2632075"/>
            <a:ext cx="3657600" cy="3684588"/>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940682-7091-4427-B158-074D4A471374}"/>
              </a:ext>
            </a:extLst>
          </p:cNvPr>
          <p:cNvSpPr>
            <a:spLocks noGrp="1"/>
          </p:cNvSpPr>
          <p:nvPr>
            <p:ph type="dt" sz="half" idx="10"/>
          </p:nvPr>
        </p:nvSpPr>
        <p:spPr/>
        <p:txBody>
          <a:bodyPr/>
          <a:lstStyle/>
          <a:p>
            <a:r>
              <a:rPr lang="en-US"/>
              <a:t>20XX</a:t>
            </a:r>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382215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3 colum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4C89FBE-3029-4F92-8308-F830BB1420FF}"/>
              </a:ext>
              <a:ext uri="{C183D7F6-B498-43B3-948B-1728B52AA6E4}">
                <adec:decorative xmlns:adec="http://schemas.microsoft.com/office/drawing/2017/decorative" val="1"/>
              </a:ext>
            </a:extLst>
          </p:cNvPr>
          <p:cNvSpPr/>
          <p:nvPr userDrawn="1"/>
        </p:nvSpPr>
        <p:spPr>
          <a:xfrm>
            <a:off x="7958712" y="1681163"/>
            <a:ext cx="3749040" cy="4572000"/>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E0A4C88-FF32-4096-9EA9-EC22D3682F4C}"/>
              </a:ext>
              <a:ext uri="{C183D7F6-B498-43B3-948B-1728B52AA6E4}">
                <adec:decorative xmlns:adec="http://schemas.microsoft.com/office/drawing/2017/decorative" val="1"/>
              </a:ext>
            </a:extLst>
          </p:cNvPr>
          <p:cNvSpPr/>
          <p:nvPr userDrawn="1"/>
        </p:nvSpPr>
        <p:spPr>
          <a:xfrm>
            <a:off x="4211097" y="1682496"/>
            <a:ext cx="3749040" cy="4572000"/>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437559B-132E-4A6E-ADBE-41DB38EC8048}"/>
              </a:ext>
              <a:ext uri="{C183D7F6-B498-43B3-948B-1728B52AA6E4}">
                <adec:decorative xmlns:adec="http://schemas.microsoft.com/office/drawing/2017/decorative" val="1"/>
              </a:ext>
            </a:extLst>
          </p:cNvPr>
          <p:cNvSpPr/>
          <p:nvPr userDrawn="1"/>
        </p:nvSpPr>
        <p:spPr>
          <a:xfrm>
            <a:off x="463176" y="1681163"/>
            <a:ext cx="3749040" cy="4572000"/>
          </a:xfrm>
          <a:prstGeom prst="rect">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0D1FF5-7EF8-4250-A259-43050ABBD3B6}"/>
              </a:ext>
            </a:extLst>
          </p:cNvPr>
          <p:cNvSpPr>
            <a:spLocks noGrp="1"/>
          </p:cNvSpPr>
          <p:nvPr>
            <p:ph type="title" hasCustomPrompt="1"/>
          </p:nvPr>
        </p:nvSpPr>
        <p:spPr>
          <a:xfrm>
            <a:off x="457200" y="365125"/>
            <a:ext cx="10515600" cy="1325563"/>
          </a:xfrm>
        </p:spPr>
        <p:txBody>
          <a:bodyPr/>
          <a:lstStyle>
            <a:lvl1pPr>
              <a:defRPr/>
            </a:lvl1pPr>
          </a:lstStyle>
          <a:p>
            <a:r>
              <a:rPr lang="en-US"/>
              <a:t>CLICK TO ADD TITLE</a:t>
            </a:r>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hasCustomPrompt="1"/>
          </p:nvPr>
        </p:nvSpPr>
        <p:spPr>
          <a:xfrm>
            <a:off x="839788" y="1966913"/>
            <a:ext cx="2971800" cy="823912"/>
          </a:xfrm>
        </p:spPr>
        <p:txBody>
          <a:bodyPr anchor="b" anchorCtr="0">
            <a:noAutofit/>
          </a:bodyPr>
          <a:lstStyle>
            <a:lvl1pPr marL="0" indent="0">
              <a:buNone/>
              <a:defRPr sz="18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839788" y="2790825"/>
            <a:ext cx="2971800" cy="3248025"/>
          </a:xfrm>
        </p:spPr>
        <p:txBody>
          <a:bodyPr>
            <a:normAutofit/>
          </a:bodyPr>
          <a:lstStyle>
            <a:lvl1pPr>
              <a:lnSpc>
                <a:spcPts val="2000"/>
              </a:lnSpc>
              <a:defRPr sz="1400"/>
            </a:lvl1pPr>
            <a:lvl2pPr>
              <a:lnSpc>
                <a:spcPts val="2000"/>
              </a:lnSpc>
              <a:defRPr sz="1400"/>
            </a:lvl2pPr>
            <a:lvl3pPr>
              <a:lnSpc>
                <a:spcPts val="2000"/>
              </a:lnSpc>
              <a:defRPr sz="1400"/>
            </a:lvl3pPr>
            <a:lvl4pPr>
              <a:lnSpc>
                <a:spcPts val="2000"/>
              </a:lnSpc>
              <a:defRPr sz="1400"/>
            </a:lvl4pPr>
            <a:lvl5pPr>
              <a:lnSpc>
                <a:spcPts val="2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hasCustomPrompt="1"/>
          </p:nvPr>
        </p:nvSpPr>
        <p:spPr>
          <a:xfrm>
            <a:off x="4610188" y="1966913"/>
            <a:ext cx="2971800" cy="823912"/>
          </a:xfrm>
        </p:spPr>
        <p:txBody>
          <a:bodyPr anchor="b" anchorCtr="0">
            <a:noAutofit/>
          </a:bodyPr>
          <a:lstStyle>
            <a:lvl1pPr marL="0" indent="0">
              <a:buNone/>
              <a:defRPr sz="18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610188" y="2790825"/>
            <a:ext cx="2971800" cy="3246120"/>
          </a:xfrm>
        </p:spPr>
        <p:txBody>
          <a:bodyPr>
            <a:normAutofit/>
          </a:bodyPr>
          <a:lstStyle>
            <a:lvl1pPr>
              <a:lnSpc>
                <a:spcPts val="2000"/>
              </a:lnSpc>
              <a:defRPr sz="1400"/>
            </a:lvl1pPr>
            <a:lvl2pPr>
              <a:lnSpc>
                <a:spcPts val="2000"/>
              </a:lnSpc>
              <a:defRPr sz="1400"/>
            </a:lvl2pPr>
            <a:lvl3pPr>
              <a:lnSpc>
                <a:spcPts val="2000"/>
              </a:lnSpc>
              <a:defRPr sz="1400"/>
            </a:lvl3pPr>
            <a:lvl4pPr>
              <a:lnSpc>
                <a:spcPts val="2000"/>
              </a:lnSpc>
              <a:defRPr sz="1400"/>
            </a:lvl4pPr>
            <a:lvl5pPr>
              <a:lnSpc>
                <a:spcPts val="2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FF7BCB16-19B7-48F6-94CD-563F43988749}"/>
              </a:ext>
            </a:extLst>
          </p:cNvPr>
          <p:cNvSpPr>
            <a:spLocks noGrp="1"/>
          </p:cNvSpPr>
          <p:nvPr>
            <p:ph type="body" sz="quarter" idx="13" hasCustomPrompt="1"/>
          </p:nvPr>
        </p:nvSpPr>
        <p:spPr>
          <a:xfrm>
            <a:off x="8430134" y="1976438"/>
            <a:ext cx="2971800" cy="823912"/>
          </a:xfrm>
        </p:spPr>
        <p:txBody>
          <a:bodyPr anchor="b" anchorCtr="0">
            <a:noAutofit/>
          </a:bodyPr>
          <a:lstStyle>
            <a:lvl1pPr marL="0" indent="0">
              <a:buNone/>
              <a:defRPr sz="18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a:extLst>
              <a:ext uri="{FF2B5EF4-FFF2-40B4-BE49-F238E27FC236}">
                <a16:creationId xmlns:a16="http://schemas.microsoft.com/office/drawing/2014/main" id="{8FBB2F8D-6092-468C-BA48-836286C6B7E1}"/>
              </a:ext>
            </a:extLst>
          </p:cNvPr>
          <p:cNvSpPr>
            <a:spLocks noGrp="1"/>
          </p:cNvSpPr>
          <p:nvPr>
            <p:ph sz="quarter" idx="14"/>
          </p:nvPr>
        </p:nvSpPr>
        <p:spPr>
          <a:xfrm>
            <a:off x="8430134" y="2800350"/>
            <a:ext cx="2971800" cy="3246120"/>
          </a:xfrm>
        </p:spPr>
        <p:txBody>
          <a:bodyPr>
            <a:normAutofit/>
          </a:bodyPr>
          <a:lstStyle>
            <a:lvl1pPr>
              <a:lnSpc>
                <a:spcPts val="2000"/>
              </a:lnSpc>
              <a:defRPr sz="1400"/>
            </a:lvl1pPr>
            <a:lvl2pPr>
              <a:lnSpc>
                <a:spcPts val="2000"/>
              </a:lnSpc>
              <a:defRPr sz="1400"/>
            </a:lvl2pPr>
            <a:lvl3pPr>
              <a:lnSpc>
                <a:spcPts val="2000"/>
              </a:lnSpc>
              <a:defRPr sz="1400"/>
            </a:lvl3pPr>
            <a:lvl4pPr>
              <a:lnSpc>
                <a:spcPts val="2000"/>
              </a:lnSpc>
              <a:defRPr sz="1400"/>
            </a:lvl4pPr>
            <a:lvl5pPr>
              <a:lnSpc>
                <a:spcPts val="2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940682-7091-4427-B158-074D4A471374}"/>
              </a:ext>
            </a:extLst>
          </p:cNvPr>
          <p:cNvSpPr>
            <a:spLocks noGrp="1"/>
          </p:cNvSpPr>
          <p:nvPr>
            <p:ph type="dt" sz="half" idx="10"/>
          </p:nvPr>
        </p:nvSpPr>
        <p:spPr/>
        <p:txBody>
          <a:bodyPr/>
          <a:lstStyle/>
          <a:p>
            <a:r>
              <a:rPr lang="en-US"/>
              <a:t>20XX</a:t>
            </a:r>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3212563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E5633F8-C03D-4CEE-BEDD-1B6648554C09}"/>
              </a:ext>
            </a:extLst>
          </p:cNvPr>
          <p:cNvSpPr>
            <a:spLocks noGrp="1"/>
          </p:cNvSpPr>
          <p:nvPr>
            <p:ph type="pic" sz="quarter" idx="14"/>
          </p:nvPr>
        </p:nvSpPr>
        <p:spPr>
          <a:xfrm>
            <a:off x="8622628" y="685800"/>
            <a:ext cx="3200400" cy="5486400"/>
          </a:xfrm>
          <a:solidFill>
            <a:schemeClr val="accent2"/>
          </a:solidFill>
        </p:spPr>
        <p:txBody>
          <a:bodyPr/>
          <a:lstStyle/>
          <a:p>
            <a:endParaRPr lang="en-US"/>
          </a:p>
        </p:txBody>
      </p:sp>
      <p:sp>
        <p:nvSpPr>
          <p:cNvPr id="6" name="Rectangle 5">
            <a:extLst>
              <a:ext uri="{FF2B5EF4-FFF2-40B4-BE49-F238E27FC236}">
                <a16:creationId xmlns:a16="http://schemas.microsoft.com/office/drawing/2014/main" id="{4CA4DC27-A467-4265-AAB1-754D3F86CCAF}"/>
              </a:ext>
              <a:ext uri="{C183D7F6-B498-43B3-948B-1728B52AA6E4}">
                <adec:decorative xmlns:adec="http://schemas.microsoft.com/office/drawing/2017/decorative" val="1"/>
              </a:ext>
            </a:extLst>
          </p:cNvPr>
          <p:cNvSpPr/>
          <p:nvPr userDrawn="1"/>
        </p:nvSpPr>
        <p:spPr>
          <a:xfrm>
            <a:off x="0" y="1"/>
            <a:ext cx="6096000" cy="6858000"/>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a:xfrm>
            <a:off x="457200" y="850230"/>
            <a:ext cx="5009147" cy="1325563"/>
          </a:xfrm>
        </p:spPr>
        <p:txBody>
          <a:bodyPr>
            <a:normAutofit/>
          </a:bodyPr>
          <a:lstStyle>
            <a:lvl1pPr>
              <a:defRPr sz="3600">
                <a:solidFill>
                  <a:schemeClr val="bg2">
                    <a:lumMod val="50000"/>
                  </a:schemeClr>
                </a:solidFill>
              </a:defRPr>
            </a:lvl1pPr>
          </a:lstStyle>
          <a:p>
            <a:r>
              <a:rPr lang="en-US"/>
              <a:t>CLICK TO ADD TITLE</a:t>
            </a:r>
          </a:p>
        </p:txBody>
      </p:sp>
      <p:sp>
        <p:nvSpPr>
          <p:cNvPr id="9" name="Text Placeholder 8">
            <a:extLst>
              <a:ext uri="{FF2B5EF4-FFF2-40B4-BE49-F238E27FC236}">
                <a16:creationId xmlns:a16="http://schemas.microsoft.com/office/drawing/2014/main" id="{2C9CC7B6-D9ED-464B-8206-98055EB53FCF}"/>
              </a:ext>
            </a:extLst>
          </p:cNvPr>
          <p:cNvSpPr>
            <a:spLocks noGrp="1"/>
          </p:cNvSpPr>
          <p:nvPr>
            <p:ph type="body" sz="quarter" idx="13"/>
          </p:nvPr>
        </p:nvSpPr>
        <p:spPr>
          <a:xfrm>
            <a:off x="457200" y="2490788"/>
            <a:ext cx="4572000" cy="3536950"/>
          </a:xfrm>
        </p:spPr>
        <p:txBody>
          <a:bodyPr>
            <a:normAutofit/>
          </a:bodyPr>
          <a:lstStyle>
            <a:lvl1pPr marL="0" indent="0">
              <a:lnSpc>
                <a:spcPts val="2400"/>
              </a:lnSpc>
              <a:buNone/>
              <a:defRPr sz="1400" spc="30" baseline="0"/>
            </a:lvl1pPr>
            <a:lvl2pPr marL="457200" indent="0">
              <a:lnSpc>
                <a:spcPts val="2400"/>
              </a:lnSpc>
              <a:buNone/>
              <a:defRPr sz="1400" spc="30" baseline="0"/>
            </a:lvl2pPr>
            <a:lvl3pPr marL="914400" indent="0">
              <a:lnSpc>
                <a:spcPts val="2400"/>
              </a:lnSpc>
              <a:buNone/>
              <a:defRPr sz="1400" spc="30" baseline="0"/>
            </a:lvl3pPr>
            <a:lvl4pPr marL="1371600" indent="0">
              <a:lnSpc>
                <a:spcPts val="2400"/>
              </a:lnSpc>
              <a:buNone/>
              <a:defRPr sz="1400" spc="30" baseline="0"/>
            </a:lvl4pPr>
            <a:lvl5pPr marL="1828800" indent="0">
              <a:lnSpc>
                <a:spcPts val="2400"/>
              </a:lnSpc>
              <a:buNone/>
              <a:defRPr sz="1400" spc="3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1743C040-0A81-4A38-879D-07BBD184231D}"/>
              </a:ext>
            </a:extLst>
          </p:cNvPr>
          <p:cNvSpPr>
            <a:spLocks noGrp="1"/>
          </p:cNvSpPr>
          <p:nvPr>
            <p:ph type="pic" sz="quarter" idx="15"/>
          </p:nvPr>
        </p:nvSpPr>
        <p:spPr>
          <a:xfrm>
            <a:off x="6781800" y="2492375"/>
            <a:ext cx="2286000" cy="2514600"/>
          </a:xfrm>
          <a:solidFill>
            <a:schemeClr val="accent2"/>
          </a:solidFill>
        </p:spPr>
        <p:txBody>
          <a:bodyPr/>
          <a:lstStyle/>
          <a:p>
            <a:endParaRPr lang="en-US"/>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a:t>20XX</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a:p>
        </p:txBody>
      </p:sp>
      <p:sp>
        <p:nvSpPr>
          <p:cNvPr id="10" name="Freeform: Shape 9">
            <a:extLst>
              <a:ext uri="{FF2B5EF4-FFF2-40B4-BE49-F238E27FC236}">
                <a16:creationId xmlns:a16="http://schemas.microsoft.com/office/drawing/2014/main" id="{7CBDD4A8-3B48-439C-B601-8D04B8714324}"/>
              </a:ext>
              <a:ext uri="{C183D7F6-B498-43B3-948B-1728B52AA6E4}">
                <adec:decorative xmlns:adec="http://schemas.microsoft.com/office/drawing/2017/decorative" val="1"/>
              </a:ext>
            </a:extLst>
          </p:cNvPr>
          <p:cNvSpPr/>
          <p:nvPr userDrawn="1"/>
        </p:nvSpPr>
        <p:spPr>
          <a:xfrm rot="13547565" flipH="1">
            <a:off x="761136" y="5210984"/>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3">
              <a:lumMod val="40000"/>
              <a:lumOff val="60000"/>
              <a:alpha val="82000"/>
            </a:schemeClr>
          </a:solidFill>
          <a:ln w="9525"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222846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4DF764D-A077-4BED-ABF1-8DF341BC85D7}"/>
              </a:ext>
            </a:extLst>
          </p:cNvPr>
          <p:cNvSpPr>
            <a:spLocks noGrp="1"/>
          </p:cNvSpPr>
          <p:nvPr>
            <p:ph type="pic" sz="quarter" idx="10"/>
          </p:nvPr>
        </p:nvSpPr>
        <p:spPr>
          <a:xfrm>
            <a:off x="458724" y="411480"/>
            <a:ext cx="11274552" cy="5870448"/>
          </a:xfrm>
          <a:solidFill>
            <a:schemeClr val="accent1"/>
          </a:solidFill>
        </p:spPr>
        <p:txBody>
          <a:bodyPr/>
          <a:lstStyle/>
          <a:p>
            <a:endParaRPr lang="en-US"/>
          </a:p>
        </p:txBody>
      </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457201" y="3490624"/>
            <a:ext cx="4571999" cy="1235382"/>
          </a:xfrm>
          <a:solidFill>
            <a:schemeClr val="bg1">
              <a:alpha val="80000"/>
            </a:schemeClr>
          </a:solidFill>
        </p:spPr>
        <p:txBody>
          <a:bodyPr lIns="457200" bIns="137160" anchor="b">
            <a:normAutofit/>
          </a:bodyPr>
          <a:lstStyle>
            <a:lvl1pPr algn="l">
              <a:defRPr sz="3600">
                <a:solidFill>
                  <a:schemeClr val="bg2">
                    <a:lumMod val="25000"/>
                  </a:schemeClr>
                </a:solidFill>
              </a:defRPr>
            </a:lvl1pPr>
          </a:lstStyle>
          <a:p>
            <a:r>
              <a:rPr lang="en-US"/>
              <a:t>ADD TITLE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457199" y="4726007"/>
            <a:ext cx="4571999" cy="1314432"/>
          </a:xfrm>
          <a:solidFill>
            <a:schemeClr val="bg1">
              <a:alpha val="80000"/>
            </a:schemeClr>
          </a:solidFill>
        </p:spPr>
        <p:txBody>
          <a:bodyPr lIns="502920" rIns="2103120">
            <a:normAutofit/>
          </a:bodyPr>
          <a:lstStyle>
            <a:lvl1pPr marL="0" indent="0" algn="l">
              <a:buNone/>
              <a:defRPr sz="1400" spc="40" baseline="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FC7B35-BCD3-4E41-916B-68490D92D902}"/>
              </a:ext>
            </a:extLst>
          </p:cNvPr>
          <p:cNvSpPr>
            <a:spLocks noGrp="1"/>
          </p:cNvSpPr>
          <p:nvPr>
            <p:ph type="dt" sz="half" idx="11"/>
          </p:nvPr>
        </p:nvSpPr>
        <p:spPr/>
        <p:txBody>
          <a:bodyPr/>
          <a:lstStyle/>
          <a:p>
            <a:r>
              <a:rPr lang="en-US"/>
              <a:t>20XX</a:t>
            </a:r>
          </a:p>
        </p:txBody>
      </p:sp>
      <p:sp>
        <p:nvSpPr>
          <p:cNvPr id="6" name="Footer Placeholder 5">
            <a:extLst>
              <a:ext uri="{FF2B5EF4-FFF2-40B4-BE49-F238E27FC236}">
                <a16:creationId xmlns:a16="http://schemas.microsoft.com/office/drawing/2014/main" id="{2703212D-BCAC-4F13-92C1-13A3004266E3}"/>
              </a:ext>
            </a:extLst>
          </p:cNvPr>
          <p:cNvSpPr>
            <a:spLocks noGrp="1"/>
          </p:cNvSpPr>
          <p:nvPr>
            <p:ph type="ftr" sz="quarter" idx="12"/>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D6D73FEF-4AED-4E29-A73E-9166ADC8D5CE}"/>
              </a:ext>
            </a:extLst>
          </p:cNvPr>
          <p:cNvSpPr>
            <a:spLocks noGrp="1"/>
          </p:cNvSpPr>
          <p:nvPr>
            <p:ph type="sldNum" sz="quarter" idx="13"/>
          </p:nvPr>
        </p:nvSpPr>
        <p:spPr/>
        <p:txBody>
          <a:bodyPr/>
          <a:lstStyle/>
          <a:p>
            <a:fld id="{294A09A9-5501-47C1-A89A-A340965A2BE2}" type="slidenum">
              <a:rPr lang="en-US" smtClean="0"/>
              <a:pPr/>
              <a:t>‹#›</a:t>
            </a:fld>
            <a:endParaRPr lang="en-US"/>
          </a:p>
        </p:txBody>
      </p:sp>
    </p:spTree>
    <p:extLst>
      <p:ext uri="{BB962C8B-B14F-4D97-AF65-F5344CB8AC3E}">
        <p14:creationId xmlns:p14="http://schemas.microsoft.com/office/powerpoint/2010/main" val="25614771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nside Slide">
    <p:spTree>
      <p:nvGrpSpPr>
        <p:cNvPr id="1" name=""/>
        <p:cNvGrpSpPr/>
        <p:nvPr/>
      </p:nvGrpSpPr>
      <p:grpSpPr>
        <a:xfrm>
          <a:off x="0" y="0"/>
          <a:ext cx="0" cy="0"/>
          <a:chOff x="0" y="0"/>
          <a:chExt cx="0" cy="0"/>
        </a:xfrm>
      </p:grpSpPr>
      <p:sp>
        <p:nvSpPr>
          <p:cNvPr id="10" name="Content Placeholder 9"/>
          <p:cNvSpPr>
            <a:spLocks noGrp="1"/>
          </p:cNvSpPr>
          <p:nvPr>
            <p:ph sz="quarter" idx="14"/>
          </p:nvPr>
        </p:nvSpPr>
        <p:spPr>
          <a:xfrm>
            <a:off x="609600" y="1111827"/>
            <a:ext cx="11074400" cy="5074920"/>
          </a:xfrm>
          <a:prstGeom prst="rect">
            <a:avLst/>
          </a:prstGeom>
        </p:spPr>
        <p:txBody>
          <a:bodyPr/>
          <a:lstStyle>
            <a:lvl1pPr marR="0" algn="l" defTabSz="914400" rtl="0" eaLnBrk="1" fontAlgn="auto" latinLnBrk="0" hangingPunct="1">
              <a:lnSpc>
                <a:spcPct val="100000"/>
              </a:lnSpc>
              <a:spcBef>
                <a:spcPct val="20000"/>
              </a:spcBef>
              <a:spcAft>
                <a:spcPts val="0"/>
              </a:spcAft>
              <a:buSzTx/>
              <a:buNone/>
              <a:tabLst/>
              <a:defRPr kumimoji="0" lang="en-US" sz="1800" b="0" i="0" u="none" strike="noStrike" kern="1200" cap="none" spc="0" normalizeH="0" baseline="0" noProof="0" dirty="0" smtClean="0">
                <a:ln>
                  <a:noFill/>
                </a:ln>
                <a:solidFill>
                  <a:schemeClr val="tx1"/>
                </a:solidFill>
                <a:effectLst/>
                <a:uLnTx/>
                <a:uFillTx/>
                <a:latin typeface="Palatino Linotype" pitchFamily="18" charset="0"/>
                <a:ea typeface="+mn-ea"/>
                <a:cs typeface="+mn-cs"/>
              </a:defRPr>
            </a:lvl1pPr>
            <a:lvl2pPr marR="0" indent="-274320" algn="l" defTabSz="914400" rtl="0" eaLnBrk="1" fontAlgn="auto" latinLnBrk="0" hangingPunct="1">
              <a:lnSpc>
                <a:spcPct val="100000"/>
              </a:lnSpc>
              <a:spcBef>
                <a:spcPct val="20000"/>
              </a:spcBef>
              <a:spcAft>
                <a:spcPts val="0"/>
              </a:spcAft>
              <a:buClr>
                <a:srgbClr val="0D5065"/>
              </a:buClr>
              <a:buSzTx/>
              <a:buFont typeface="Wingdings" pitchFamily="2" charset="2"/>
              <a:buChar char="§"/>
              <a:tabLst/>
              <a:defRPr kumimoji="0" lang="en-US" sz="1800" b="0" i="0" u="none" strike="noStrike" kern="1200" cap="none" spc="0" normalizeH="0" baseline="0" noProof="0" dirty="0" smtClean="0">
                <a:ln>
                  <a:noFill/>
                </a:ln>
                <a:solidFill>
                  <a:schemeClr val="tx1"/>
                </a:solidFill>
                <a:effectLst/>
                <a:uLnTx/>
                <a:uFillTx/>
                <a:latin typeface="Palatino Linotype" pitchFamily="18" charset="0"/>
                <a:ea typeface="+mn-ea"/>
                <a:cs typeface="+mn-cs"/>
              </a:defRPr>
            </a:lvl2pPr>
            <a:lvl3pPr marR="0" indent="-274320" algn="l" defTabSz="914400" rtl="0" eaLnBrk="1" fontAlgn="auto" latinLnBrk="0" hangingPunct="1">
              <a:lnSpc>
                <a:spcPct val="100000"/>
              </a:lnSpc>
              <a:spcBef>
                <a:spcPct val="20000"/>
              </a:spcBef>
              <a:spcAft>
                <a:spcPts val="0"/>
              </a:spcAft>
              <a:buClr>
                <a:srgbClr val="556570"/>
              </a:buClr>
              <a:buSzTx/>
              <a:buFont typeface="Wingdings" pitchFamily="2" charset="2"/>
              <a:buChar char="§"/>
              <a:tabLst/>
              <a:defRPr kumimoji="0" lang="en-US" sz="1800" b="0" i="0" u="none" strike="noStrike" kern="1200" cap="none" spc="0" normalizeH="0" baseline="0" noProof="0" dirty="0" smtClean="0">
                <a:ln>
                  <a:noFill/>
                </a:ln>
                <a:solidFill>
                  <a:schemeClr val="tx1"/>
                </a:solidFill>
                <a:effectLst/>
                <a:uLnTx/>
                <a:uFillTx/>
                <a:latin typeface="Palatino Linotype" pitchFamily="18" charset="0"/>
                <a:ea typeface="+mn-ea"/>
                <a:cs typeface="+mn-cs"/>
              </a:defRPr>
            </a:lvl3pPr>
            <a:lvl4pPr marR="0" indent="-274320" algn="l" defTabSz="914400" rtl="0" eaLnBrk="1" fontAlgn="auto" latinLnBrk="0" hangingPunct="1">
              <a:lnSpc>
                <a:spcPct val="100000"/>
              </a:lnSpc>
              <a:spcBef>
                <a:spcPct val="20000"/>
              </a:spcBef>
              <a:spcAft>
                <a:spcPts val="0"/>
              </a:spcAft>
              <a:buClr>
                <a:schemeClr val="bg1">
                  <a:lumMod val="50000"/>
                </a:schemeClr>
              </a:buClr>
              <a:buSzTx/>
              <a:buFont typeface="Wingdings" pitchFamily="2" charset="2"/>
              <a:buChar char="§"/>
              <a:tabLst/>
              <a:defRPr kumimoji="0" lang="en-US" sz="1800" b="0" i="0" u="none" strike="noStrike" kern="1200" cap="none" spc="0" normalizeH="0" baseline="0" noProof="0" dirty="0" smtClean="0">
                <a:ln>
                  <a:noFill/>
                </a:ln>
                <a:solidFill>
                  <a:schemeClr val="tx1"/>
                </a:solidFill>
                <a:effectLst/>
                <a:uLnTx/>
                <a:uFillTx/>
                <a:latin typeface="Palatino Linotype" pitchFamily="18" charset="0"/>
                <a:ea typeface="+mn-ea"/>
                <a:cs typeface="+mn-cs"/>
              </a:defRPr>
            </a:lvl4pPr>
            <a:lvl5pPr marR="0" indent="-274320" algn="l" defTabSz="914400" rtl="0" eaLnBrk="1" fontAlgn="auto" latinLnBrk="0" hangingPunct="1">
              <a:lnSpc>
                <a:spcPct val="100000"/>
              </a:lnSpc>
              <a:spcBef>
                <a:spcPct val="20000"/>
              </a:spcBef>
              <a:spcAft>
                <a:spcPts val="0"/>
              </a:spcAft>
              <a:buClr>
                <a:schemeClr val="bg1">
                  <a:lumMod val="75000"/>
                </a:schemeClr>
              </a:buClr>
              <a:buSzTx/>
              <a:buFont typeface="Wingdings" pitchFamily="2" charset="2"/>
              <a:buChar char="§"/>
              <a:tabLst/>
              <a:defRPr kumimoji="0" lang="en-US" sz="1800" b="0" i="0" u="none" strike="noStrike" kern="1200" cap="none" spc="0" normalizeH="0" baseline="0" noProof="0" dirty="0" smtClean="0">
                <a:ln>
                  <a:noFill/>
                </a:ln>
                <a:solidFill>
                  <a:schemeClr val="tx1"/>
                </a:solidFill>
                <a:effectLst/>
                <a:uLnTx/>
                <a:uFillTx/>
                <a:latin typeface="Palatino Linotype" pitchFamily="18" charset="0"/>
                <a:ea typeface="+mn-ea"/>
                <a:cs typeface="+mn-cs"/>
              </a:defRPr>
            </a:lvl5pPr>
          </a:lstStyle>
          <a:p>
            <a:pPr lvl="0"/>
            <a:r>
              <a:rPr lang="en-US"/>
              <a:t>Click to edit</a:t>
            </a:r>
          </a:p>
          <a:p>
            <a:r>
              <a:rPr lang="en-US"/>
              <a:t>Level 1</a:t>
            </a:r>
          </a:p>
          <a:p>
            <a:pPr lvl="1"/>
            <a:r>
              <a:rPr lang="en-US"/>
              <a:t>Level 2</a:t>
            </a:r>
          </a:p>
          <a:p>
            <a:pPr lvl="2"/>
            <a:r>
              <a:rPr lang="en-US"/>
              <a:t>Level 3</a:t>
            </a:r>
          </a:p>
          <a:p>
            <a:pPr lvl="3"/>
            <a:r>
              <a:rPr lang="en-US"/>
              <a:t>Level  4</a:t>
            </a:r>
          </a:p>
          <a:p>
            <a:pPr lvl="4"/>
            <a:r>
              <a:rPr lang="en-US"/>
              <a:t>Level 5</a:t>
            </a:r>
          </a:p>
        </p:txBody>
      </p:sp>
      <p:sp>
        <p:nvSpPr>
          <p:cNvPr id="8" name="Text Placeholder 4"/>
          <p:cNvSpPr>
            <a:spLocks noGrp="1"/>
          </p:cNvSpPr>
          <p:nvPr>
            <p:ph type="body" sz="quarter" idx="15"/>
          </p:nvPr>
        </p:nvSpPr>
        <p:spPr>
          <a:xfrm>
            <a:off x="609600" y="131618"/>
            <a:ext cx="11074400" cy="858982"/>
          </a:xfrm>
          <a:prstGeom prst="rect">
            <a:avLst/>
          </a:prstGeom>
        </p:spPr>
        <p:txBody>
          <a:bodyPr/>
          <a:lstStyle>
            <a:lvl1pPr>
              <a:buNone/>
              <a:defRPr sz="2000">
                <a:solidFill>
                  <a:srgbClr val="993333"/>
                </a:solidFill>
              </a:defRPr>
            </a:lvl1pPr>
          </a:lstStyle>
          <a:p>
            <a:pPr lvl="0"/>
            <a:r>
              <a:rPr lang="en-US"/>
              <a:t>Edit Master text styles</a:t>
            </a:r>
          </a:p>
          <a:p>
            <a:pPr lvl="1"/>
            <a:r>
              <a:rPr lang="en-US"/>
              <a:t>Second level</a:t>
            </a:r>
          </a:p>
        </p:txBody>
      </p:sp>
      <p:sp>
        <p:nvSpPr>
          <p:cNvPr id="2" name="Slide Number Placeholder 4">
            <a:extLst>
              <a:ext uri="{FF2B5EF4-FFF2-40B4-BE49-F238E27FC236}">
                <a16:creationId xmlns:a16="http://schemas.microsoft.com/office/drawing/2014/main" id="{04800B44-BAB6-D202-F432-8EA42F61B38D}"/>
              </a:ext>
            </a:extLst>
          </p:cNvPr>
          <p:cNvSpPr>
            <a:spLocks noGrp="1"/>
          </p:cNvSpPr>
          <p:nvPr>
            <p:ph type="sldNum" sz="quarter" idx="16"/>
          </p:nvPr>
        </p:nvSpPr>
        <p:spPr>
          <a:xfrm>
            <a:off x="4470400" y="6324601"/>
            <a:ext cx="2844800" cy="365125"/>
          </a:xfrm>
        </p:spPr>
        <p:txBody>
          <a:bodyPr anchor="ctr"/>
          <a:lstStyle>
            <a:lvl1pPr algn="ctr">
              <a:defRPr sz="1000">
                <a:solidFill>
                  <a:srgbClr val="556570"/>
                </a:solidFill>
              </a:defRPr>
            </a:lvl1pPr>
          </a:lstStyle>
          <a:p>
            <a:fld id="{D2CA30D1-6A19-47B2-8C3C-0B96E26185B8}" type="slidenum">
              <a:rPr lang="en-US" altLang="en-US"/>
              <a:pPr/>
              <a:t>‹#›</a:t>
            </a:fld>
            <a:endParaRPr lang="en-US" altLang="en-US"/>
          </a:p>
        </p:txBody>
      </p:sp>
    </p:spTree>
    <p:extLst>
      <p:ext uri="{BB962C8B-B14F-4D97-AF65-F5344CB8AC3E}">
        <p14:creationId xmlns:p14="http://schemas.microsoft.com/office/powerpoint/2010/main" val="42880932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eam_1">
    <p:spTree>
      <p:nvGrpSpPr>
        <p:cNvPr id="1" name=""/>
        <p:cNvGrpSpPr/>
        <p:nvPr/>
      </p:nvGrpSpPr>
      <p:grpSpPr>
        <a:xfrm>
          <a:off x="0" y="0"/>
          <a:ext cx="0" cy="0"/>
          <a:chOff x="0" y="0"/>
          <a:chExt cx="0" cy="0"/>
        </a:xfrm>
      </p:grpSpPr>
      <p:sp>
        <p:nvSpPr>
          <p:cNvPr id="27" name="Picture Placeholder 4">
            <a:extLst>
              <a:ext uri="{FF2B5EF4-FFF2-40B4-BE49-F238E27FC236}">
                <a16:creationId xmlns:a16="http://schemas.microsoft.com/office/drawing/2014/main" id="{693E367C-A9B6-0D4C-A8EE-FC6DEAD41EC5}"/>
              </a:ext>
            </a:extLst>
          </p:cNvPr>
          <p:cNvSpPr>
            <a:spLocks noGrp="1"/>
          </p:cNvSpPr>
          <p:nvPr>
            <p:ph type="pic" sz="quarter" idx="37"/>
          </p:nvPr>
        </p:nvSpPr>
        <p:spPr>
          <a:xfrm>
            <a:off x="4380644" y="1727881"/>
            <a:ext cx="2485203" cy="3444477"/>
          </a:xfrm>
          <a:prstGeom prst="rect">
            <a:avLst/>
          </a:prstGeom>
          <a:solidFill>
            <a:schemeClr val="bg1">
              <a:lumMod val="50000"/>
            </a:schemeClr>
          </a:solidFill>
        </p:spPr>
        <p:txBody>
          <a:bodyPr/>
          <a:lstStyle/>
          <a:p>
            <a:endParaRPr lang="en-US"/>
          </a:p>
        </p:txBody>
      </p:sp>
      <p:sp>
        <p:nvSpPr>
          <p:cNvPr id="7" name="Rectangle 6">
            <a:extLst>
              <a:ext uri="{FF2B5EF4-FFF2-40B4-BE49-F238E27FC236}">
                <a16:creationId xmlns:a16="http://schemas.microsoft.com/office/drawing/2014/main" id="{C6B38872-77FE-410B-9DC0-A9681AAD520B}"/>
              </a:ext>
            </a:extLst>
          </p:cNvPr>
          <p:cNvSpPr/>
          <p:nvPr userDrawn="1"/>
        </p:nvSpPr>
        <p:spPr>
          <a:xfrm>
            <a:off x="6864306" y="1727881"/>
            <a:ext cx="98062" cy="2734337"/>
          </a:xfrm>
          <a:prstGeom prst="rect">
            <a:avLst/>
          </a:prstGeom>
          <a:solidFill>
            <a:srgbClr val="8C2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roy Bold" panose="00000800000000000000" pitchFamily="50" charset="0"/>
            </a:endParaRP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1" y="1727881"/>
            <a:ext cx="2745905" cy="1284426"/>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597140" y="3105848"/>
            <a:ext cx="2745905"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a:t>Click to edit</a:t>
            </a:r>
          </a:p>
        </p:txBody>
      </p:sp>
      <p:sp>
        <p:nvSpPr>
          <p:cNvPr id="3" name="Rectangle 2">
            <a:extLst>
              <a:ext uri="{FF2B5EF4-FFF2-40B4-BE49-F238E27FC236}">
                <a16:creationId xmlns:a16="http://schemas.microsoft.com/office/drawing/2014/main" id="{4566A710-BE9B-4106-A50C-C531D8511C5C}"/>
              </a:ext>
            </a:extLst>
          </p:cNvPr>
          <p:cNvSpPr/>
          <p:nvPr userDrawn="1"/>
        </p:nvSpPr>
        <p:spPr>
          <a:xfrm>
            <a:off x="5857137" y="4461705"/>
            <a:ext cx="1972836" cy="945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roy Bold" panose="00000800000000000000" pitchFamily="50" charset="0"/>
            </a:endParaRPr>
          </a:p>
        </p:txBody>
      </p:sp>
      <p:sp>
        <p:nvSpPr>
          <p:cNvPr id="41" name="Text Placeholder 5">
            <a:extLst>
              <a:ext uri="{FF2B5EF4-FFF2-40B4-BE49-F238E27FC236}">
                <a16:creationId xmlns:a16="http://schemas.microsoft.com/office/drawing/2014/main" id="{74FF90B2-B1DF-3441-92FA-BFD158D99767}"/>
              </a:ext>
            </a:extLst>
          </p:cNvPr>
          <p:cNvSpPr>
            <a:spLocks noGrp="1"/>
          </p:cNvSpPr>
          <p:nvPr>
            <p:ph type="body" sz="quarter" idx="48"/>
          </p:nvPr>
        </p:nvSpPr>
        <p:spPr>
          <a:xfrm>
            <a:off x="6089528" y="4905561"/>
            <a:ext cx="1756572" cy="246903"/>
          </a:xfrm>
          <a:prstGeom prst="rect">
            <a:avLst/>
          </a:prstGeom>
        </p:spPr>
        <p:txBody>
          <a:bodyPr/>
          <a:lstStyle>
            <a:lvl1pPr marL="0" indent="0">
              <a:lnSpc>
                <a:spcPct val="100000"/>
              </a:lnSpc>
              <a:buNone/>
              <a:defRPr sz="1200" b="0" i="0">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a:t>Click to edit</a:t>
            </a:r>
          </a:p>
        </p:txBody>
      </p:sp>
      <p:sp>
        <p:nvSpPr>
          <p:cNvPr id="42" name="Text Placeholder 5">
            <a:extLst>
              <a:ext uri="{FF2B5EF4-FFF2-40B4-BE49-F238E27FC236}">
                <a16:creationId xmlns:a16="http://schemas.microsoft.com/office/drawing/2014/main" id="{6C32DBF6-A21D-D547-846E-03E26DC3A450}"/>
              </a:ext>
            </a:extLst>
          </p:cNvPr>
          <p:cNvSpPr>
            <a:spLocks noGrp="1"/>
          </p:cNvSpPr>
          <p:nvPr>
            <p:ph type="body" sz="quarter" idx="49"/>
          </p:nvPr>
        </p:nvSpPr>
        <p:spPr>
          <a:xfrm>
            <a:off x="6089525" y="4611062"/>
            <a:ext cx="1756573" cy="29074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a:t>Click to edit</a:t>
            </a:r>
          </a:p>
        </p:txBody>
      </p:sp>
      <p:sp>
        <p:nvSpPr>
          <p:cNvPr id="14" name="Picture Placeholder 4">
            <a:extLst>
              <a:ext uri="{FF2B5EF4-FFF2-40B4-BE49-F238E27FC236}">
                <a16:creationId xmlns:a16="http://schemas.microsoft.com/office/drawing/2014/main" id="{8AE364F0-3E0E-4190-9F56-3E3690A7CA0C}"/>
              </a:ext>
            </a:extLst>
          </p:cNvPr>
          <p:cNvSpPr>
            <a:spLocks noGrp="1"/>
          </p:cNvSpPr>
          <p:nvPr>
            <p:ph type="pic" sz="quarter" idx="50"/>
          </p:nvPr>
        </p:nvSpPr>
        <p:spPr>
          <a:xfrm>
            <a:off x="8129403" y="1727881"/>
            <a:ext cx="2485203" cy="3444477"/>
          </a:xfrm>
          <a:prstGeom prst="rect">
            <a:avLst/>
          </a:prstGeom>
          <a:solidFill>
            <a:schemeClr val="bg1">
              <a:lumMod val="50000"/>
            </a:schemeClr>
          </a:solidFill>
        </p:spPr>
        <p:txBody>
          <a:bodyPr/>
          <a:lstStyle/>
          <a:p>
            <a:endParaRPr lang="en-US"/>
          </a:p>
        </p:txBody>
      </p:sp>
      <p:sp>
        <p:nvSpPr>
          <p:cNvPr id="15" name="Rectangle 14">
            <a:extLst>
              <a:ext uri="{FF2B5EF4-FFF2-40B4-BE49-F238E27FC236}">
                <a16:creationId xmlns:a16="http://schemas.microsoft.com/office/drawing/2014/main" id="{D748CA9B-9392-47A0-B187-8A7E09542226}"/>
              </a:ext>
            </a:extLst>
          </p:cNvPr>
          <p:cNvSpPr/>
          <p:nvPr userDrawn="1"/>
        </p:nvSpPr>
        <p:spPr>
          <a:xfrm>
            <a:off x="10611735" y="1727881"/>
            <a:ext cx="98062" cy="2734337"/>
          </a:xfrm>
          <a:prstGeom prst="rect">
            <a:avLst/>
          </a:prstGeom>
          <a:solidFill>
            <a:srgbClr val="8C2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roy Bold" panose="00000800000000000000" pitchFamily="50" charset="0"/>
            </a:endParaRPr>
          </a:p>
        </p:txBody>
      </p:sp>
      <p:sp>
        <p:nvSpPr>
          <p:cNvPr id="19" name="Rectangle 18">
            <a:extLst>
              <a:ext uri="{FF2B5EF4-FFF2-40B4-BE49-F238E27FC236}">
                <a16:creationId xmlns:a16="http://schemas.microsoft.com/office/drawing/2014/main" id="{C4F7D89A-372D-4BF3-9BA1-376748F00CA9}"/>
              </a:ext>
            </a:extLst>
          </p:cNvPr>
          <p:cNvSpPr/>
          <p:nvPr userDrawn="1"/>
        </p:nvSpPr>
        <p:spPr>
          <a:xfrm>
            <a:off x="9605896" y="4461720"/>
            <a:ext cx="1972836" cy="945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roy Bold" panose="00000800000000000000" pitchFamily="50" charset="0"/>
            </a:endParaRPr>
          </a:p>
        </p:txBody>
      </p:sp>
      <p:sp>
        <p:nvSpPr>
          <p:cNvPr id="20" name="Text Placeholder 5">
            <a:extLst>
              <a:ext uri="{FF2B5EF4-FFF2-40B4-BE49-F238E27FC236}">
                <a16:creationId xmlns:a16="http://schemas.microsoft.com/office/drawing/2014/main" id="{8F67A582-7946-46A0-859D-A1FA9781E586}"/>
              </a:ext>
            </a:extLst>
          </p:cNvPr>
          <p:cNvSpPr>
            <a:spLocks noGrp="1"/>
          </p:cNvSpPr>
          <p:nvPr>
            <p:ph type="body" sz="quarter" idx="51"/>
          </p:nvPr>
        </p:nvSpPr>
        <p:spPr>
          <a:xfrm>
            <a:off x="9838287" y="4905576"/>
            <a:ext cx="1756572" cy="246903"/>
          </a:xfrm>
          <a:prstGeom prst="rect">
            <a:avLst/>
          </a:prstGeom>
        </p:spPr>
        <p:txBody>
          <a:bodyPr/>
          <a:lstStyle>
            <a:lvl1pPr marL="0" indent="0">
              <a:lnSpc>
                <a:spcPct val="100000"/>
              </a:lnSpc>
              <a:buNone/>
              <a:defRPr sz="1200" b="0" i="0">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a:t>Click to edit</a:t>
            </a:r>
          </a:p>
        </p:txBody>
      </p:sp>
      <p:sp>
        <p:nvSpPr>
          <p:cNvPr id="21" name="Text Placeholder 5">
            <a:extLst>
              <a:ext uri="{FF2B5EF4-FFF2-40B4-BE49-F238E27FC236}">
                <a16:creationId xmlns:a16="http://schemas.microsoft.com/office/drawing/2014/main" id="{79964C4C-BE29-4B3F-B9B8-CB02B4E19CCC}"/>
              </a:ext>
            </a:extLst>
          </p:cNvPr>
          <p:cNvSpPr>
            <a:spLocks noGrp="1"/>
          </p:cNvSpPr>
          <p:nvPr>
            <p:ph type="body" sz="quarter" idx="52"/>
          </p:nvPr>
        </p:nvSpPr>
        <p:spPr>
          <a:xfrm>
            <a:off x="9838284" y="4611077"/>
            <a:ext cx="1756573" cy="29074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a:t>Click to edit</a:t>
            </a:r>
          </a:p>
        </p:txBody>
      </p:sp>
    </p:spTree>
    <p:extLst>
      <p:ext uri="{BB962C8B-B14F-4D97-AF65-F5344CB8AC3E}">
        <p14:creationId xmlns:p14="http://schemas.microsoft.com/office/powerpoint/2010/main" val="957927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Opening_03">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2E84673-6C7C-8141-ACF3-D2BAEDE20C58}"/>
              </a:ext>
            </a:extLst>
          </p:cNvPr>
          <p:cNvSpPr>
            <a:spLocks noGrp="1"/>
          </p:cNvSpPr>
          <p:nvPr>
            <p:ph type="pic" sz="quarter" idx="10"/>
          </p:nvPr>
        </p:nvSpPr>
        <p:spPr>
          <a:xfrm>
            <a:off x="0" y="0"/>
            <a:ext cx="12192000" cy="4236720"/>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5783536" y="5413244"/>
            <a:ext cx="4986064" cy="382429"/>
          </a:xfrm>
          <a:prstGeom prst="rect">
            <a:avLst/>
          </a:prstGeom>
        </p:spPr>
        <p:txBody>
          <a:bodyPr/>
          <a:lstStyle>
            <a:lvl1pPr marL="0" indent="0" algn="l">
              <a:lnSpc>
                <a:spcPct val="100000"/>
              </a:lnSpc>
              <a:buNone/>
              <a:defRPr sz="20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5" name="Picture Placeholder 4">
            <a:extLst>
              <a:ext uri="{FF2B5EF4-FFF2-40B4-BE49-F238E27FC236}">
                <a16:creationId xmlns:a16="http://schemas.microsoft.com/office/drawing/2014/main" id="{0E2BA19A-717B-1C42-B04F-4AD584B5B92B}"/>
              </a:ext>
            </a:extLst>
          </p:cNvPr>
          <p:cNvSpPr>
            <a:spLocks noGrp="1"/>
          </p:cNvSpPr>
          <p:nvPr>
            <p:ph type="pic" sz="quarter" idx="11" hasCustomPrompt="1"/>
          </p:nvPr>
        </p:nvSpPr>
        <p:spPr>
          <a:xfrm>
            <a:off x="852011" y="4777400"/>
            <a:ext cx="3335337" cy="1654119"/>
          </a:xfrm>
          <a:prstGeom prst="rect">
            <a:avLst/>
          </a:prstGeom>
          <a:noFill/>
        </p:spPr>
        <p:txBody>
          <a:bodyPr/>
          <a:lstStyle/>
          <a:p>
            <a:r>
              <a:rPr lang="en-US"/>
              <a:t>Your logo here</a:t>
            </a:r>
          </a:p>
        </p:txBody>
      </p:sp>
    </p:spTree>
    <p:extLst>
      <p:ext uri="{BB962C8B-B14F-4D97-AF65-F5344CB8AC3E}">
        <p14:creationId xmlns:p14="http://schemas.microsoft.com/office/powerpoint/2010/main" val="1805629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Our_Value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18082" y="990601"/>
            <a:ext cx="4977917" cy="584200"/>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1118081" y="1667933"/>
            <a:ext cx="4977919" cy="1346199"/>
          </a:xfrm>
          <a:prstGeom prst="rect">
            <a:avLst/>
          </a:prstGeom>
        </p:spPr>
        <p:txBody>
          <a:bodyPr>
            <a:normAutofit/>
          </a:bodyPr>
          <a:lstStyle>
            <a:lvl1pPr marL="0" indent="0">
              <a:lnSpc>
                <a:spcPct val="150000"/>
              </a:lnSpc>
              <a:buNone/>
              <a:defRPr sz="14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7281334" y="1151327"/>
            <a:ext cx="3667767" cy="1219200"/>
          </a:xfrm>
          <a:prstGeom prst="rect">
            <a:avLst/>
          </a:prstGeom>
        </p:spPr>
        <p:txBody>
          <a:bodyPr>
            <a:normAutofit/>
          </a:bodyPr>
          <a:lstStyle>
            <a:lvl1pPr marL="0" indent="0">
              <a:lnSpc>
                <a:spcPct val="150000"/>
              </a:lnSpc>
              <a:buNone/>
              <a:defRPr sz="14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7281332" y="736461"/>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a:t>Click to edit</a:t>
            </a:r>
          </a:p>
        </p:txBody>
      </p:sp>
      <p:sp>
        <p:nvSpPr>
          <p:cNvPr id="9" name="Text Placeholder 5">
            <a:extLst>
              <a:ext uri="{FF2B5EF4-FFF2-40B4-BE49-F238E27FC236}">
                <a16:creationId xmlns:a16="http://schemas.microsoft.com/office/drawing/2014/main" id="{0148072E-058D-4F4B-9D2C-6DE437C3A5CA}"/>
              </a:ext>
            </a:extLst>
          </p:cNvPr>
          <p:cNvSpPr>
            <a:spLocks noGrp="1"/>
          </p:cNvSpPr>
          <p:nvPr>
            <p:ph type="body" sz="quarter" idx="24"/>
          </p:nvPr>
        </p:nvSpPr>
        <p:spPr>
          <a:xfrm>
            <a:off x="7281334" y="3098798"/>
            <a:ext cx="3667767" cy="1219200"/>
          </a:xfrm>
          <a:prstGeom prst="rect">
            <a:avLst/>
          </a:prstGeom>
        </p:spPr>
        <p:txBody>
          <a:bodyPr>
            <a:normAutofit/>
          </a:bodyPr>
          <a:lstStyle>
            <a:lvl1pPr marL="0" indent="0">
              <a:lnSpc>
                <a:spcPct val="150000"/>
              </a:lnSpc>
              <a:buNone/>
              <a:defRPr sz="14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a:t>Click to edit</a:t>
            </a:r>
          </a:p>
        </p:txBody>
      </p:sp>
      <p:sp>
        <p:nvSpPr>
          <p:cNvPr id="10" name="Text Placeholder 5">
            <a:extLst>
              <a:ext uri="{FF2B5EF4-FFF2-40B4-BE49-F238E27FC236}">
                <a16:creationId xmlns:a16="http://schemas.microsoft.com/office/drawing/2014/main" id="{80992D92-3C8A-4040-96CF-04CC2B47906E}"/>
              </a:ext>
            </a:extLst>
          </p:cNvPr>
          <p:cNvSpPr>
            <a:spLocks noGrp="1"/>
          </p:cNvSpPr>
          <p:nvPr>
            <p:ph type="body" sz="quarter" idx="25"/>
          </p:nvPr>
        </p:nvSpPr>
        <p:spPr>
          <a:xfrm>
            <a:off x="7281332" y="2683932"/>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a:t>Click to edit</a:t>
            </a:r>
          </a:p>
        </p:txBody>
      </p:sp>
      <p:sp>
        <p:nvSpPr>
          <p:cNvPr id="11" name="Text Placeholder 5">
            <a:extLst>
              <a:ext uri="{FF2B5EF4-FFF2-40B4-BE49-F238E27FC236}">
                <a16:creationId xmlns:a16="http://schemas.microsoft.com/office/drawing/2014/main" id="{8918129B-A138-9D47-ADE2-E1663E551F95}"/>
              </a:ext>
            </a:extLst>
          </p:cNvPr>
          <p:cNvSpPr>
            <a:spLocks noGrp="1"/>
          </p:cNvSpPr>
          <p:nvPr>
            <p:ph type="body" sz="quarter" idx="26"/>
          </p:nvPr>
        </p:nvSpPr>
        <p:spPr>
          <a:xfrm>
            <a:off x="7281334" y="5046269"/>
            <a:ext cx="3667767" cy="1219200"/>
          </a:xfrm>
          <a:prstGeom prst="rect">
            <a:avLst/>
          </a:prstGeom>
        </p:spPr>
        <p:txBody>
          <a:bodyPr>
            <a:normAutofit/>
          </a:bodyPr>
          <a:lstStyle>
            <a:lvl1pPr marL="0" indent="0">
              <a:lnSpc>
                <a:spcPct val="150000"/>
              </a:lnSpc>
              <a:buNone/>
              <a:defRPr sz="14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a:t>Click to edit</a:t>
            </a:r>
          </a:p>
        </p:txBody>
      </p:sp>
      <p:sp>
        <p:nvSpPr>
          <p:cNvPr id="12" name="Text Placeholder 5">
            <a:extLst>
              <a:ext uri="{FF2B5EF4-FFF2-40B4-BE49-F238E27FC236}">
                <a16:creationId xmlns:a16="http://schemas.microsoft.com/office/drawing/2014/main" id="{59659B25-8E05-5645-8523-CB6254BCB1E4}"/>
              </a:ext>
            </a:extLst>
          </p:cNvPr>
          <p:cNvSpPr>
            <a:spLocks noGrp="1"/>
          </p:cNvSpPr>
          <p:nvPr>
            <p:ph type="body" sz="quarter" idx="27"/>
          </p:nvPr>
        </p:nvSpPr>
        <p:spPr>
          <a:xfrm>
            <a:off x="7281332" y="4631403"/>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a:t>Click to edit</a:t>
            </a:r>
          </a:p>
        </p:txBody>
      </p:sp>
      <p:sp>
        <p:nvSpPr>
          <p:cNvPr id="3" name="Picture Placeholder 2">
            <a:extLst>
              <a:ext uri="{FF2B5EF4-FFF2-40B4-BE49-F238E27FC236}">
                <a16:creationId xmlns:a16="http://schemas.microsoft.com/office/drawing/2014/main" id="{045DBFF8-6EE5-A54C-9309-CE1810310CDB}"/>
              </a:ext>
            </a:extLst>
          </p:cNvPr>
          <p:cNvSpPr>
            <a:spLocks noGrp="1"/>
          </p:cNvSpPr>
          <p:nvPr>
            <p:ph type="pic" sz="quarter" idx="28"/>
          </p:nvPr>
        </p:nvSpPr>
        <p:spPr>
          <a:xfrm>
            <a:off x="0" y="3309938"/>
            <a:ext cx="6096000" cy="3548062"/>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24499296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86956547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56C8C1-E81C-436D-A310-A71CAAE33A17}"/>
              </a:ext>
              <a:ext uri="{C183D7F6-B498-43B3-948B-1728B52AA6E4}">
                <adec:decorative xmlns:adec="http://schemas.microsoft.com/office/drawing/2017/decorative" val="1"/>
              </a:ext>
            </a:extLst>
          </p:cNvPr>
          <p:cNvSpPr/>
          <p:nvPr userDrawn="1"/>
        </p:nvSpPr>
        <p:spPr>
          <a:xfrm>
            <a:off x="6286500" y="946404"/>
            <a:ext cx="5486400" cy="4965192"/>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a:xfrm>
            <a:off x="457199" y="2103120"/>
            <a:ext cx="3848101" cy="1325563"/>
          </a:xfrm>
        </p:spPr>
        <p:txBody>
          <a:bodyPr anchor="b" anchorCtr="0">
            <a:normAutofit/>
          </a:bodyPr>
          <a:lstStyle>
            <a:lvl1pPr>
              <a:defRPr sz="3600">
                <a:solidFill>
                  <a:schemeClr val="bg2">
                    <a:lumMod val="50000"/>
                  </a:schemeClr>
                </a:solidFill>
              </a:defRPr>
            </a:lvl1pPr>
          </a:lstStyle>
          <a:p>
            <a:r>
              <a:rPr lang="en-US"/>
              <a:t>CLICK TO ADD TITLE</a:t>
            </a:r>
          </a:p>
        </p:txBody>
      </p:sp>
      <p:sp>
        <p:nvSpPr>
          <p:cNvPr id="13" name="Picture Placeholder 12">
            <a:extLst>
              <a:ext uri="{FF2B5EF4-FFF2-40B4-BE49-F238E27FC236}">
                <a16:creationId xmlns:a16="http://schemas.microsoft.com/office/drawing/2014/main" id="{428B1CE2-91FA-4E2B-8543-3B0F79B4801D}"/>
              </a:ext>
            </a:extLst>
          </p:cNvPr>
          <p:cNvSpPr>
            <a:spLocks noGrp="1"/>
          </p:cNvSpPr>
          <p:nvPr>
            <p:ph type="pic" sz="quarter" idx="15"/>
          </p:nvPr>
        </p:nvSpPr>
        <p:spPr>
          <a:xfrm>
            <a:off x="4697421" y="1600200"/>
            <a:ext cx="2743199" cy="3657600"/>
          </a:xfrm>
          <a:solidFill>
            <a:schemeClr val="accent1"/>
          </a:solidFill>
        </p:spPr>
        <p:txBody>
          <a:bodyPr/>
          <a:lstStyle/>
          <a:p>
            <a:endParaRPr lang="en-US"/>
          </a:p>
        </p:txBody>
      </p:sp>
      <p:sp>
        <p:nvSpPr>
          <p:cNvPr id="10" name="Text Placeholder 6">
            <a:extLst>
              <a:ext uri="{FF2B5EF4-FFF2-40B4-BE49-F238E27FC236}">
                <a16:creationId xmlns:a16="http://schemas.microsoft.com/office/drawing/2014/main" id="{0F7B6DF9-E76A-44ED-B84C-1391CD5D5592}"/>
              </a:ext>
            </a:extLst>
          </p:cNvPr>
          <p:cNvSpPr>
            <a:spLocks noGrp="1"/>
          </p:cNvSpPr>
          <p:nvPr>
            <p:ph type="body" sz="quarter" idx="16"/>
          </p:nvPr>
        </p:nvSpPr>
        <p:spPr>
          <a:xfrm>
            <a:off x="8312614" y="1893262"/>
            <a:ext cx="2743200" cy="3071477"/>
          </a:xfrm>
        </p:spPr>
        <p:txBody>
          <a:bodyPr anchor="ctr" anchorCtr="0">
            <a:normAutofit/>
          </a:bodyPr>
          <a:lstStyle>
            <a:lvl1pPr marL="285750" indent="-285750">
              <a:lnSpc>
                <a:spcPct val="100000"/>
              </a:lnSpc>
              <a:buFont typeface="Arial" panose="020B0604020202020204" pitchFamily="34" charset="0"/>
              <a:buChar char="•"/>
              <a:defRPr sz="1800">
                <a:solidFill>
                  <a:schemeClr val="tx1">
                    <a:lumMod val="75000"/>
                    <a:lumOff val="25000"/>
                  </a:schemeClr>
                </a:solidFill>
              </a:defRPr>
            </a:lvl1pPr>
            <a:lvl2pPr marL="742950" indent="-285750">
              <a:lnSpc>
                <a:spcPct val="100000"/>
              </a:lnSpc>
              <a:buFont typeface="Arial" panose="020B0604020202020204" pitchFamily="34" charset="0"/>
              <a:buChar char="•"/>
              <a:defRPr sz="2000"/>
            </a:lvl2pPr>
            <a:lvl3pPr marL="1200150" indent="-285750">
              <a:lnSpc>
                <a:spcPct val="100000"/>
              </a:lnSpc>
              <a:buFont typeface="Arial" panose="020B0604020202020204" pitchFamily="34" charset="0"/>
              <a:buChar char="•"/>
              <a:defRPr sz="2000"/>
            </a:lvl3pPr>
            <a:lvl4pPr marL="1657350" indent="-285750">
              <a:lnSpc>
                <a:spcPct val="100000"/>
              </a:lnSpc>
              <a:buFont typeface="Arial" panose="020B0604020202020204" pitchFamily="34" charset="0"/>
              <a:buChar char="•"/>
              <a:defRPr sz="2000"/>
            </a:lvl4pPr>
            <a:lvl5pPr marL="2114550" indent="-285750">
              <a:lnSpc>
                <a:spcPct val="100000"/>
              </a:lnSpc>
              <a:buFont typeface="Arial" panose="020B0604020202020204" pitchFamily="34" charset="0"/>
              <a:buChar char="•"/>
              <a:defRPr sz="2000"/>
            </a:lvl5pPr>
          </a:lstStyle>
          <a:p>
            <a:pPr lvl="0"/>
            <a:r>
              <a:rPr lang="en-US"/>
              <a:t>Click to edit Master text styles</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a:t>20XX</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a:p>
        </p:txBody>
      </p:sp>
      <p:sp>
        <p:nvSpPr>
          <p:cNvPr id="7" name="Freeform: Shape 6">
            <a:extLst>
              <a:ext uri="{FF2B5EF4-FFF2-40B4-BE49-F238E27FC236}">
                <a16:creationId xmlns:a16="http://schemas.microsoft.com/office/drawing/2014/main" id="{4ECB9306-A7FD-4B22-8E8A-E0B8D7862BCE}"/>
              </a:ext>
              <a:ext uri="{C183D7F6-B498-43B3-948B-1728B52AA6E4}">
                <adec:decorative xmlns:adec="http://schemas.microsoft.com/office/drawing/2017/decorative" val="1"/>
              </a:ext>
            </a:extLst>
          </p:cNvPr>
          <p:cNvSpPr/>
          <p:nvPr userDrawn="1"/>
        </p:nvSpPr>
        <p:spPr>
          <a:xfrm rot="13547565" flipH="1">
            <a:off x="624728" y="3747150"/>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3">
              <a:lumMod val="40000"/>
              <a:lumOff val="60000"/>
              <a:alpha val="82000"/>
            </a:schemeClr>
          </a:solidFill>
          <a:ln w="9525"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2255385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Layout-9">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5169408" y="0"/>
            <a:ext cx="7022593" cy="6858000"/>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3424089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562100" y="-19050"/>
            <a:ext cx="9067800" cy="6048349"/>
          </a:xfrm>
          <a:prstGeom prst="rect">
            <a:avLst/>
          </a:prstGeom>
        </p:spPr>
        <p:txBody>
          <a:bodyPr lIns="91439" tIns="45719" rIns="91439" bIns="45719" anchor="t">
            <a:noAutofit/>
          </a:bodyPr>
          <a:lstStyle/>
          <a:p>
            <a:r>
              <a:rPr lang="en-US"/>
              <a:t>Click icon to add picture</a:t>
            </a:r>
            <a:endParaRPr/>
          </a:p>
        </p:txBody>
      </p:sp>
      <p:sp>
        <p:nvSpPr>
          <p:cNvPr id="21" name="Title Text"/>
          <p:cNvSpPr txBox="1">
            <a:spLocks noGrp="1"/>
          </p:cNvSpPr>
          <p:nvPr>
            <p:ph type="title"/>
          </p:nvPr>
        </p:nvSpPr>
        <p:spPr>
          <a:xfrm>
            <a:off x="317500" y="4756150"/>
            <a:ext cx="11557000" cy="1003300"/>
          </a:xfrm>
          <a:prstGeom prst="rect">
            <a:avLst/>
          </a:prstGeom>
        </p:spPr>
        <p:txBody>
          <a:bodyPr anchor="b"/>
          <a:lstStyle>
            <a:lvl1pPr>
              <a:defRPr>
                <a:latin typeface="Gilroy ExtraBold" panose="00000900000000000000" pitchFamily="50" charset="0"/>
              </a:defRPr>
            </a:lvl1pPr>
          </a:lstStyle>
          <a:p>
            <a:r>
              <a:rPr lang="en-US"/>
              <a:t>Click to edit Master title style</a:t>
            </a:r>
            <a:endParaRPr dirty="0"/>
          </a:p>
        </p:txBody>
      </p:sp>
      <p:sp>
        <p:nvSpPr>
          <p:cNvPr id="22" name="Body Level One…"/>
          <p:cNvSpPr txBox="1">
            <a:spLocks noGrp="1"/>
          </p:cNvSpPr>
          <p:nvPr>
            <p:ph type="body" sz="quarter" idx="1"/>
          </p:nvPr>
        </p:nvSpPr>
        <p:spPr>
          <a:xfrm>
            <a:off x="317500" y="5721350"/>
            <a:ext cx="11557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606052501"/>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89000" y="2266950"/>
            <a:ext cx="10414000" cy="2324100"/>
          </a:xfrm>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318802579"/>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3975100" y="552450"/>
            <a:ext cx="8629651" cy="5753101"/>
          </a:xfrm>
          <a:prstGeom prst="rect">
            <a:avLst/>
          </a:prstGeom>
        </p:spPr>
        <p:txBody>
          <a:bodyPr lIns="91439" tIns="45719" rIns="91439" bIns="45719" anchor="t">
            <a:noAutofit/>
          </a:bodyPr>
          <a:lstStyle/>
          <a:p>
            <a:r>
              <a:rPr lang="en-US"/>
              <a:t>Click icon to add picture</a:t>
            </a:r>
            <a:endParaRPr/>
          </a:p>
        </p:txBody>
      </p:sp>
      <p:sp>
        <p:nvSpPr>
          <p:cNvPr id="39" name="Title Text"/>
          <p:cNvSpPr txBox="1">
            <a:spLocks noGrp="1"/>
          </p:cNvSpPr>
          <p:nvPr>
            <p:ph type="title"/>
          </p:nvPr>
        </p:nvSpPr>
        <p:spPr>
          <a:xfrm>
            <a:off x="825500" y="476250"/>
            <a:ext cx="5111750" cy="2774950"/>
          </a:xfrm>
          <a:prstGeom prst="rect">
            <a:avLst/>
          </a:prstGeom>
        </p:spPr>
        <p:txBody>
          <a:bodyPr anchor="b"/>
          <a:lstStyle>
            <a:lvl1pPr>
              <a:defRPr sz="4200">
                <a:latin typeface="Gilroy ExtraBold" panose="00000900000000000000" pitchFamily="50" charset="0"/>
              </a:defRPr>
            </a:lvl1pPr>
          </a:lstStyle>
          <a:p>
            <a:r>
              <a:rPr lang="en-US"/>
              <a:t>Click to edit Master title style</a:t>
            </a:r>
            <a:endParaRPr dirty="0"/>
          </a:p>
        </p:txBody>
      </p:sp>
      <p:sp>
        <p:nvSpPr>
          <p:cNvPr id="40" name="Body Level One…"/>
          <p:cNvSpPr txBox="1">
            <a:spLocks noGrp="1"/>
          </p:cNvSpPr>
          <p:nvPr>
            <p:ph type="body" sz="quarter" idx="1"/>
          </p:nvPr>
        </p:nvSpPr>
        <p:spPr>
          <a:xfrm>
            <a:off x="825500" y="3263900"/>
            <a:ext cx="5111750" cy="28638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1"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96374715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65417382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57" name="Body Level One…"/>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446233995"/>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5480050" y="1574800"/>
            <a:ext cx="6972300" cy="4648200"/>
          </a:xfrm>
          <a:prstGeom prst="rect">
            <a:avLst/>
          </a:prstGeom>
        </p:spPr>
        <p:txBody>
          <a:bodyPr lIns="91439" tIns="45719" rIns="91439" bIns="45719" anchor="t">
            <a:noAutofit/>
          </a:bodyPr>
          <a:lstStyle/>
          <a:p>
            <a:r>
              <a:rPr lang="en-US"/>
              <a:t>Click icon to add picture</a:t>
            </a:r>
            <a:endParaRPr/>
          </a:p>
        </p:txBody>
      </p:sp>
      <p:sp>
        <p:nvSpPr>
          <p:cNvPr id="66" name="Title Text"/>
          <p:cNvSpPr txBox="1">
            <a:spLocks noGrp="1"/>
          </p:cNvSpPr>
          <p:nvPr>
            <p:ph type="title"/>
          </p:nvPr>
        </p:nvSpPr>
        <p:spPr>
          <a:prstGeom prst="rect">
            <a:avLst/>
          </a:prstGeom>
        </p:spPr>
        <p:txBody>
          <a:bodyPr/>
          <a:lstStyle>
            <a:lvl1pPr>
              <a:defRPr>
                <a:latin typeface="Gilroy ExtraBold" panose="00000900000000000000" pitchFamily="50" charset="0"/>
              </a:defRPr>
            </a:lvl1pPr>
          </a:lstStyle>
          <a:p>
            <a:r>
              <a:rPr lang="en-US"/>
              <a:t>Click to edit Master title style</a:t>
            </a:r>
            <a:endParaRPr dirty="0"/>
          </a:p>
        </p:txBody>
      </p:sp>
      <p:sp>
        <p:nvSpPr>
          <p:cNvPr id="67" name="Body Level One…"/>
          <p:cNvSpPr txBox="1">
            <a:spLocks noGrp="1"/>
          </p:cNvSpPr>
          <p:nvPr>
            <p:ph type="body" sz="half" idx="1"/>
          </p:nvPr>
        </p:nvSpPr>
        <p:spPr>
          <a:xfrm>
            <a:off x="844550" y="1574800"/>
            <a:ext cx="5111750" cy="4648200"/>
          </a:xfrm>
          <a:prstGeom prst="rect">
            <a:avLst/>
          </a:prstGeom>
        </p:spPr>
        <p:txBody>
          <a:bodyPr/>
          <a:lstStyle>
            <a:lvl1pPr marL="279400" indent="-279400">
              <a:spcBef>
                <a:spcPts val="2250"/>
              </a:spcBef>
              <a:defRPr sz="1900"/>
            </a:lvl1pPr>
            <a:lvl2pPr marL="558800" indent="-279400">
              <a:spcBef>
                <a:spcPts val="2250"/>
              </a:spcBef>
              <a:defRPr sz="1900"/>
            </a:lvl2pPr>
            <a:lvl3pPr marL="838200" indent="-279400">
              <a:spcBef>
                <a:spcPts val="2250"/>
              </a:spcBef>
              <a:defRPr sz="1900"/>
            </a:lvl3pPr>
            <a:lvl4pPr marL="1117600" indent="-279400">
              <a:spcBef>
                <a:spcPts val="2250"/>
              </a:spcBef>
              <a:defRPr sz="1900"/>
            </a:lvl4pPr>
            <a:lvl5pPr marL="1397000" indent="-279400">
              <a:spcBef>
                <a:spcPts val="2250"/>
              </a:spcBef>
              <a:defRPr sz="1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2199116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844550" y="889000"/>
            <a:ext cx="10502900" cy="5080000"/>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1372914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7840670" y="3517900"/>
            <a:ext cx="4198339" cy="2800350"/>
          </a:xfrm>
          <a:prstGeom prst="rect">
            <a:avLst/>
          </a:prstGeom>
        </p:spPr>
        <p:txBody>
          <a:bodyPr lIns="91439" tIns="45719" rIns="91439" bIns="45719" anchor="t">
            <a:noAutofit/>
          </a:bodyPr>
          <a:lstStyle/>
          <a:p>
            <a:r>
              <a:rPr lang="en-US"/>
              <a:t>Click icon to add picture</a:t>
            </a:r>
            <a:endParaRPr/>
          </a:p>
        </p:txBody>
      </p:sp>
      <p:sp>
        <p:nvSpPr>
          <p:cNvPr id="84" name="Image"/>
          <p:cNvSpPr>
            <a:spLocks noGrp="1"/>
          </p:cNvSpPr>
          <p:nvPr>
            <p:ph type="pic" sz="quarter" idx="14"/>
          </p:nvPr>
        </p:nvSpPr>
        <p:spPr>
          <a:xfrm>
            <a:off x="7645400" y="565150"/>
            <a:ext cx="4165600" cy="2777067"/>
          </a:xfrm>
          <a:prstGeom prst="rect">
            <a:avLst/>
          </a:prstGeom>
        </p:spPr>
        <p:txBody>
          <a:bodyPr lIns="91439" tIns="45719" rIns="91439" bIns="45719" anchor="t">
            <a:noAutofit/>
          </a:bodyPr>
          <a:lstStyle/>
          <a:p>
            <a:r>
              <a:rPr lang="en-US"/>
              <a:t>Click icon to add picture</a:t>
            </a:r>
            <a:endParaRPr/>
          </a:p>
        </p:txBody>
      </p:sp>
      <p:sp>
        <p:nvSpPr>
          <p:cNvPr id="85" name="Image"/>
          <p:cNvSpPr>
            <a:spLocks noGrp="1"/>
          </p:cNvSpPr>
          <p:nvPr>
            <p:ph type="pic" idx="15"/>
          </p:nvPr>
        </p:nvSpPr>
        <p:spPr>
          <a:xfrm>
            <a:off x="-152400" y="565150"/>
            <a:ext cx="8601075" cy="5734050"/>
          </a:xfrm>
          <a:prstGeom prst="rect">
            <a:avLst/>
          </a:prstGeom>
        </p:spPr>
        <p:txBody>
          <a:bodyPr lIns="91439" tIns="45719" rIns="91439" bIns="45719" anchor="t">
            <a:noAutofit/>
          </a:bodyPr>
          <a:lstStyle/>
          <a:p>
            <a:r>
              <a:rPr lang="en-US"/>
              <a:t>Click icon to add picture</a:t>
            </a:r>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240739695"/>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193800" y="4476750"/>
            <a:ext cx="9810750" cy="348813"/>
          </a:xfrm>
          <a:prstGeom prst="rect">
            <a:avLst/>
          </a:prstGeom>
        </p:spPr>
        <p:txBody>
          <a:bodyPr anchor="t">
            <a:spAutoFit/>
          </a:bodyPr>
          <a:lstStyle>
            <a:lvl1pPr marL="0" indent="0" algn="ctr">
              <a:spcBef>
                <a:spcPts val="0"/>
              </a:spcBef>
              <a:buSzTx/>
              <a:buNone/>
              <a:defRPr sz="1600" i="1"/>
            </a:lvl1pPr>
          </a:lstStyle>
          <a:p>
            <a:pPr lvl="0"/>
            <a:r>
              <a:rPr lang="en-US"/>
              <a:t>Click to edit Master text styles</a:t>
            </a:r>
          </a:p>
        </p:txBody>
      </p:sp>
      <p:sp>
        <p:nvSpPr>
          <p:cNvPr id="94" name="“Type a quote here.”"/>
          <p:cNvSpPr txBox="1">
            <a:spLocks noGrp="1"/>
          </p:cNvSpPr>
          <p:nvPr>
            <p:ph type="body" sz="quarter" idx="14"/>
          </p:nvPr>
        </p:nvSpPr>
        <p:spPr>
          <a:xfrm>
            <a:off x="1193800" y="3008888"/>
            <a:ext cx="9810750" cy="471924"/>
          </a:xfrm>
          <a:prstGeom prst="rect">
            <a:avLst/>
          </a:prstGeom>
        </p:spPr>
        <p:txBody>
          <a:bodyPr>
            <a:spAutoFit/>
          </a:bodyPr>
          <a:lstStyle>
            <a:lvl1pPr marL="0" indent="0" algn="ctr">
              <a:spcBef>
                <a:spcPts val="0"/>
              </a:spcBef>
              <a:buSzTx/>
              <a:buNone/>
              <a:defRPr sz="2400" b="1" spc="-75">
                <a:latin typeface="Klinic Slab Bold" pitchFamily="50" charset="0"/>
                <a:ea typeface="+mn-ea"/>
                <a:cs typeface="+mn-cs"/>
                <a:sym typeface="Helvetica Neue Medium"/>
              </a:defRPr>
            </a:lvl1pPr>
          </a:lstStyle>
          <a:p>
            <a:pPr lvl="0"/>
            <a:r>
              <a:rPr lang="en-US"/>
              <a:t>Click to edit Master text styles</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06884592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a:xfrm>
            <a:off x="6312583" y="2102720"/>
            <a:ext cx="5422217" cy="1325563"/>
          </a:xfrm>
        </p:spPr>
        <p:txBody>
          <a:bodyPr anchor="b" anchorCtr="0">
            <a:normAutofit/>
          </a:bodyPr>
          <a:lstStyle>
            <a:lvl1pPr>
              <a:defRPr sz="3600">
                <a:solidFill>
                  <a:schemeClr val="bg2">
                    <a:lumMod val="50000"/>
                  </a:schemeClr>
                </a:solidFill>
              </a:defRPr>
            </a:lvl1pPr>
          </a:lstStyle>
          <a:p>
            <a:r>
              <a:rPr lang="en-US"/>
              <a:t>CLICK TO ADD TITLE</a:t>
            </a:r>
          </a:p>
        </p:txBody>
      </p:sp>
      <p:sp>
        <p:nvSpPr>
          <p:cNvPr id="13" name="Picture Placeholder 12">
            <a:extLst>
              <a:ext uri="{FF2B5EF4-FFF2-40B4-BE49-F238E27FC236}">
                <a16:creationId xmlns:a16="http://schemas.microsoft.com/office/drawing/2014/main" id="{428B1CE2-91FA-4E2B-8543-3B0F79B4801D}"/>
              </a:ext>
            </a:extLst>
          </p:cNvPr>
          <p:cNvSpPr>
            <a:spLocks noGrp="1"/>
          </p:cNvSpPr>
          <p:nvPr>
            <p:ph type="pic" sz="quarter" idx="15"/>
          </p:nvPr>
        </p:nvSpPr>
        <p:spPr>
          <a:xfrm>
            <a:off x="457200" y="1143000"/>
            <a:ext cx="5486400" cy="4572000"/>
          </a:xfrm>
          <a:solidFill>
            <a:schemeClr val="accent1"/>
          </a:solidFill>
        </p:spPr>
        <p:txBody>
          <a:bodyPr/>
          <a:lstStyle/>
          <a:p>
            <a:endParaRPr lang="en-US"/>
          </a:p>
        </p:txBody>
      </p:sp>
      <p:sp>
        <p:nvSpPr>
          <p:cNvPr id="7" name="Text Placeholder 6">
            <a:extLst>
              <a:ext uri="{FF2B5EF4-FFF2-40B4-BE49-F238E27FC236}">
                <a16:creationId xmlns:a16="http://schemas.microsoft.com/office/drawing/2014/main" id="{24C2C3F7-8611-4C35-8251-0FD61D72D6B9}"/>
              </a:ext>
            </a:extLst>
          </p:cNvPr>
          <p:cNvSpPr>
            <a:spLocks noGrp="1"/>
          </p:cNvSpPr>
          <p:nvPr>
            <p:ph type="body" sz="quarter" idx="13"/>
          </p:nvPr>
        </p:nvSpPr>
        <p:spPr>
          <a:xfrm>
            <a:off x="6309360" y="3500407"/>
            <a:ext cx="4572000" cy="1888373"/>
          </a:xfrm>
        </p:spPr>
        <p:txBody>
          <a:bodyPr>
            <a:normAutofit/>
          </a:bodyPr>
          <a:lstStyle>
            <a:lvl1pPr marL="0" indent="0">
              <a:lnSpc>
                <a:spcPts val="2400"/>
              </a:lnSpc>
              <a:buFont typeface="Arial" panose="020B0604020202020204" pitchFamily="34" charset="0"/>
              <a:buNone/>
              <a:defRPr sz="1400" spc="30" baseline="0">
                <a:solidFill>
                  <a:schemeClr val="bg2">
                    <a:lumMod val="50000"/>
                  </a:schemeClr>
                </a:solidFill>
              </a:defRPr>
            </a:lvl1pPr>
            <a:lvl2pPr marL="457200" indent="0">
              <a:lnSpc>
                <a:spcPts val="2400"/>
              </a:lnSpc>
              <a:buFont typeface="Arial" panose="020B0604020202020204" pitchFamily="34" charset="0"/>
              <a:buNone/>
              <a:defRPr sz="1400" spc="30" baseline="0">
                <a:solidFill>
                  <a:schemeClr val="bg2">
                    <a:lumMod val="50000"/>
                  </a:schemeClr>
                </a:solidFill>
              </a:defRPr>
            </a:lvl2pPr>
            <a:lvl3pPr marL="914400" indent="0">
              <a:lnSpc>
                <a:spcPts val="2400"/>
              </a:lnSpc>
              <a:buFont typeface="Arial" panose="020B0604020202020204" pitchFamily="34" charset="0"/>
              <a:buNone/>
              <a:defRPr sz="1400" spc="30" baseline="0">
                <a:solidFill>
                  <a:schemeClr val="bg2">
                    <a:lumMod val="50000"/>
                  </a:schemeClr>
                </a:solidFill>
              </a:defRPr>
            </a:lvl3pPr>
            <a:lvl4pPr marL="1371600" indent="0">
              <a:lnSpc>
                <a:spcPts val="2400"/>
              </a:lnSpc>
              <a:buFont typeface="Arial" panose="020B0604020202020204" pitchFamily="34" charset="0"/>
              <a:buNone/>
              <a:defRPr sz="1400" spc="30" baseline="0">
                <a:solidFill>
                  <a:schemeClr val="bg2">
                    <a:lumMod val="50000"/>
                  </a:schemeClr>
                </a:solidFill>
              </a:defRPr>
            </a:lvl4pPr>
            <a:lvl5pPr marL="1828800" indent="0">
              <a:lnSpc>
                <a:spcPts val="2400"/>
              </a:lnSpc>
              <a:buFont typeface="Arial" panose="020B0604020202020204" pitchFamily="34" charset="0"/>
              <a:buNone/>
              <a:defRPr sz="1400" spc="30" baseline="0">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a:t>20XX</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31396542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2192000" cy="8132234"/>
          </a:xfrm>
          <a:prstGeom prst="rect">
            <a:avLst/>
          </a:prstGeom>
        </p:spPr>
        <p:txBody>
          <a:bodyPr lIns="91439" tIns="45719" rIns="91439" bIns="45719" anchor="t">
            <a:noAutofit/>
          </a:bodyPr>
          <a:lstStyle/>
          <a:p>
            <a:r>
              <a:rPr lang="en-US"/>
              <a:t>Click icon to add picture</a:t>
            </a:r>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18277101"/>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43673207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Paragraph_08">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4690533" y="1"/>
            <a:ext cx="2946400" cy="5731932"/>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864080" y="5995117"/>
            <a:ext cx="10488710" cy="540707"/>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864080" y="670845"/>
            <a:ext cx="3360787" cy="4390244"/>
          </a:xfrm>
          <a:prstGeom prst="rect">
            <a:avLst/>
          </a:prstGeom>
        </p:spPr>
        <p:txBody>
          <a:bodyPr/>
          <a:lstStyle>
            <a:lvl1pPr marL="0" indent="0" algn="l">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
        <p:nvSpPr>
          <p:cNvPr id="8" name="Text Placeholder 7">
            <a:extLst>
              <a:ext uri="{FF2B5EF4-FFF2-40B4-BE49-F238E27FC236}">
                <a16:creationId xmlns:a16="http://schemas.microsoft.com/office/drawing/2014/main" id="{120AD5BA-56A1-FA44-B6CD-10292EF005B0}"/>
              </a:ext>
            </a:extLst>
          </p:cNvPr>
          <p:cNvSpPr>
            <a:spLocks noGrp="1"/>
          </p:cNvSpPr>
          <p:nvPr>
            <p:ph type="body" sz="quarter" idx="15"/>
          </p:nvPr>
        </p:nvSpPr>
        <p:spPr>
          <a:xfrm>
            <a:off x="7992002" y="681819"/>
            <a:ext cx="3360788" cy="4390244"/>
          </a:xfrm>
          <a:prstGeom prst="rect">
            <a:avLst/>
          </a:prstGeom>
        </p:spPr>
        <p:txBody>
          <a:bodyPr/>
          <a:lstStyle>
            <a:lvl1pPr marL="0" indent="0">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5632904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2D8164FF-61C2-44C1-8DAA-0FFE511D0891}"/>
              </a:ext>
            </a:extLst>
          </p:cNvPr>
          <p:cNvSpPr>
            <a:spLocks noGrp="1"/>
          </p:cNvSpPr>
          <p:nvPr>
            <p:ph type="pic" sz="quarter" idx="13"/>
          </p:nvPr>
        </p:nvSpPr>
        <p:spPr>
          <a:xfrm>
            <a:off x="4622800" y="1579563"/>
            <a:ext cx="2946400" cy="5278437"/>
          </a:xfrm>
        </p:spPr>
        <p:txBody>
          <a:bodyPr/>
          <a:lstStyle/>
          <a:p>
            <a:endParaRPr lang="en-US"/>
          </a:p>
        </p:txBody>
      </p:sp>
      <p:sp>
        <p:nvSpPr>
          <p:cNvPr id="5" name="Text Placeholder 5">
            <a:extLst>
              <a:ext uri="{FF2B5EF4-FFF2-40B4-BE49-F238E27FC236}">
                <a16:creationId xmlns:a16="http://schemas.microsoft.com/office/drawing/2014/main" id="{4A1A2658-EBDA-4028-9920-FD50120DB60D}"/>
              </a:ext>
            </a:extLst>
          </p:cNvPr>
          <p:cNvSpPr>
            <a:spLocks noGrp="1"/>
          </p:cNvSpPr>
          <p:nvPr>
            <p:ph type="body" sz="quarter" idx="12"/>
          </p:nvPr>
        </p:nvSpPr>
        <p:spPr>
          <a:xfrm>
            <a:off x="864080" y="481823"/>
            <a:ext cx="10488710" cy="540707"/>
          </a:xfrm>
        </p:spPr>
        <p:txBody>
          <a:bodyPr>
            <a:normAutofit fontScale="92500" lnSpcReduction="20000"/>
          </a:bodyPr>
          <a:lstStyle>
            <a:lvl1pPr marL="0" indent="0" algn="ctr">
              <a:buNone/>
              <a:defRPr lang="en-US" sz="3900" b="1" i="0" u="none" strike="noStrike" cap="none" spc="-15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Need and/or Merit</a:t>
            </a:r>
            <a:r>
              <a:rPr lang="en-US" dirty="0">
                <a:solidFill>
                  <a:schemeClr val="accent1"/>
                </a:solidFill>
              </a:rPr>
              <a:t> Based Aid</a:t>
            </a:r>
          </a:p>
        </p:txBody>
      </p:sp>
    </p:spTree>
    <p:extLst>
      <p:ext uri="{BB962C8B-B14F-4D97-AF65-F5344CB8AC3E}">
        <p14:creationId xmlns:p14="http://schemas.microsoft.com/office/powerpoint/2010/main" val="3779137499"/>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2D8164FF-61C2-44C1-8DAA-0FFE511D0891}"/>
              </a:ext>
            </a:extLst>
          </p:cNvPr>
          <p:cNvSpPr>
            <a:spLocks noGrp="1"/>
          </p:cNvSpPr>
          <p:nvPr>
            <p:ph type="pic" sz="quarter" idx="13"/>
          </p:nvPr>
        </p:nvSpPr>
        <p:spPr>
          <a:xfrm>
            <a:off x="0" y="4671660"/>
            <a:ext cx="12192000" cy="2186340"/>
          </a:xfrm>
        </p:spPr>
        <p:txBody>
          <a:bodyPr/>
          <a:lstStyle/>
          <a:p>
            <a:endParaRPr lang="en-US"/>
          </a:p>
        </p:txBody>
      </p:sp>
      <p:sp>
        <p:nvSpPr>
          <p:cNvPr id="5" name="Text Placeholder 5">
            <a:extLst>
              <a:ext uri="{FF2B5EF4-FFF2-40B4-BE49-F238E27FC236}">
                <a16:creationId xmlns:a16="http://schemas.microsoft.com/office/drawing/2014/main" id="{4A1A2658-EBDA-4028-9920-FD50120DB60D}"/>
              </a:ext>
            </a:extLst>
          </p:cNvPr>
          <p:cNvSpPr>
            <a:spLocks noGrp="1"/>
          </p:cNvSpPr>
          <p:nvPr>
            <p:ph type="body" sz="quarter" idx="12"/>
          </p:nvPr>
        </p:nvSpPr>
        <p:spPr>
          <a:xfrm>
            <a:off x="864080" y="481823"/>
            <a:ext cx="10488710" cy="540707"/>
          </a:xfrm>
        </p:spPr>
        <p:txBody>
          <a:bodyPr>
            <a:normAutofit fontScale="92500" lnSpcReduction="20000"/>
          </a:bodyPr>
          <a:lstStyle>
            <a:lvl1pPr marL="0" indent="0" algn="l">
              <a:buNone/>
              <a:defRPr lang="en-US" sz="3900" b="1" i="0" u="none" strike="noStrike" cap="none" spc="-15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Need and/or Merit</a:t>
            </a:r>
            <a:r>
              <a:rPr lang="en-US" dirty="0">
                <a:solidFill>
                  <a:schemeClr val="accent1"/>
                </a:solidFill>
              </a:rPr>
              <a:t> Based Aid</a:t>
            </a:r>
          </a:p>
        </p:txBody>
      </p:sp>
      <p:sp>
        <p:nvSpPr>
          <p:cNvPr id="18" name="Text Placeholder 5">
            <a:extLst>
              <a:ext uri="{FF2B5EF4-FFF2-40B4-BE49-F238E27FC236}">
                <a16:creationId xmlns:a16="http://schemas.microsoft.com/office/drawing/2014/main" id="{742A5ADA-6A80-44CD-BAF6-6FAEE3CEC92E}"/>
              </a:ext>
            </a:extLst>
          </p:cNvPr>
          <p:cNvSpPr>
            <a:spLocks noGrp="1"/>
          </p:cNvSpPr>
          <p:nvPr>
            <p:ph type="body" sz="quarter" idx="14" hasCustomPrompt="1"/>
          </p:nvPr>
        </p:nvSpPr>
        <p:spPr>
          <a:xfrm>
            <a:off x="9351377" y="2452012"/>
            <a:ext cx="1484552" cy="375004"/>
          </a:xfrm>
        </p:spPr>
        <p:txBody>
          <a:bodyPr>
            <a:normAutofit fontScale="92500" lnSpcReduction="20000"/>
          </a:bodyPr>
          <a:lstStyle>
            <a:lvl1pPr marL="0" indent="0" algn="l">
              <a:buNone/>
              <a:defRPr lang="en-US" sz="3900" b="1" i="0" u="none" strike="noStrike" cap="none" spc="-15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 COA</a:t>
            </a:r>
            <a:endParaRPr lang="en-US" dirty="0">
              <a:solidFill>
                <a:schemeClr val="accent1"/>
              </a:solidFill>
            </a:endParaRPr>
          </a:p>
        </p:txBody>
      </p:sp>
      <p:sp>
        <p:nvSpPr>
          <p:cNvPr id="20" name="Text Placeholder 5">
            <a:extLst>
              <a:ext uri="{FF2B5EF4-FFF2-40B4-BE49-F238E27FC236}">
                <a16:creationId xmlns:a16="http://schemas.microsoft.com/office/drawing/2014/main" id="{704BD70D-CF4D-41A5-BB79-431307F10012}"/>
              </a:ext>
            </a:extLst>
          </p:cNvPr>
          <p:cNvSpPr>
            <a:spLocks noGrp="1"/>
          </p:cNvSpPr>
          <p:nvPr>
            <p:ph type="body" sz="quarter" idx="15" hasCustomPrompt="1"/>
          </p:nvPr>
        </p:nvSpPr>
        <p:spPr>
          <a:xfrm>
            <a:off x="3864178" y="2452012"/>
            <a:ext cx="1484552" cy="375004"/>
          </a:xfrm>
        </p:spPr>
        <p:txBody>
          <a:bodyPr>
            <a:normAutofit fontScale="92500" lnSpcReduction="20000"/>
          </a:bodyPr>
          <a:lstStyle>
            <a:lvl1pPr marL="0" indent="0" algn="ctr">
              <a:buNone/>
              <a:defRPr lang="en-US" sz="3900" b="1" i="0" u="none" strike="noStrike" cap="none" spc="-150" baseline="0" dirty="0" smtClean="0">
                <a:solidFill>
                  <a:srgbClr val="000000"/>
                </a:solidFill>
                <a:uFillTx/>
                <a:latin typeface="Gilroy ExtraBold" panose="00000900000000000000" pitchFamily="50" charset="0"/>
                <a:ea typeface="Klinic Slab Book" pitchFamily="50" charset="0"/>
                <a:cs typeface="Gilroy ExtraBold" panose="00000900000000000000" pitchFamily="50" charset="0"/>
                <a:sym typeface="Helvetica Neue"/>
              </a:defRPr>
            </a:lvl1pPr>
          </a:lstStyle>
          <a:p>
            <a:r>
              <a:rPr lang="en-US" dirty="0"/>
              <a:t>+</a:t>
            </a:r>
            <a:endParaRPr lang="en-US" dirty="0">
              <a:solidFill>
                <a:schemeClr val="accent1"/>
              </a:solidFill>
            </a:endParaRPr>
          </a:p>
        </p:txBody>
      </p:sp>
    </p:spTree>
    <p:extLst>
      <p:ext uri="{BB962C8B-B14F-4D97-AF65-F5344CB8AC3E}">
        <p14:creationId xmlns:p14="http://schemas.microsoft.com/office/powerpoint/2010/main" val="343156759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aragraph_08">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4690533" y="1766806"/>
            <a:ext cx="2946400" cy="5091193"/>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864080" y="694590"/>
            <a:ext cx="10488710" cy="540707"/>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864080" y="670845"/>
            <a:ext cx="3360787" cy="4390244"/>
          </a:xfrm>
          <a:prstGeom prst="rect">
            <a:avLst/>
          </a:prstGeom>
        </p:spPr>
        <p:txBody>
          <a:bodyPr/>
          <a:lstStyle>
            <a:lvl1pPr marL="0" indent="0" algn="l">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
        <p:nvSpPr>
          <p:cNvPr id="8" name="Text Placeholder 7">
            <a:extLst>
              <a:ext uri="{FF2B5EF4-FFF2-40B4-BE49-F238E27FC236}">
                <a16:creationId xmlns:a16="http://schemas.microsoft.com/office/drawing/2014/main" id="{120AD5BA-56A1-FA44-B6CD-10292EF005B0}"/>
              </a:ext>
            </a:extLst>
          </p:cNvPr>
          <p:cNvSpPr>
            <a:spLocks noGrp="1"/>
          </p:cNvSpPr>
          <p:nvPr>
            <p:ph type="body" sz="quarter" idx="15"/>
          </p:nvPr>
        </p:nvSpPr>
        <p:spPr>
          <a:xfrm>
            <a:off x="7992002" y="681819"/>
            <a:ext cx="3360788" cy="4390244"/>
          </a:xfrm>
          <a:prstGeom prst="rect">
            <a:avLst/>
          </a:prstGeom>
        </p:spPr>
        <p:txBody>
          <a:bodyPr/>
          <a:lstStyle>
            <a:lvl1pPr marL="0" indent="0">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26223549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Our_Values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0" y="990601"/>
            <a:ext cx="5498860" cy="584200"/>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597141" y="1667933"/>
            <a:ext cx="5498860"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1067283" y="4716067"/>
            <a:ext cx="3005186"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1067281" y="4301201"/>
            <a:ext cx="3005186"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0148072E-058D-4F4B-9D2C-6DE437C3A5CA}"/>
              </a:ext>
            </a:extLst>
          </p:cNvPr>
          <p:cNvSpPr>
            <a:spLocks noGrp="1"/>
          </p:cNvSpPr>
          <p:nvPr>
            <p:ph type="body" sz="quarter" idx="24"/>
          </p:nvPr>
        </p:nvSpPr>
        <p:spPr>
          <a:xfrm>
            <a:off x="4813540" y="4716067"/>
            <a:ext cx="3005186"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0" name="Text Placeholder 5">
            <a:extLst>
              <a:ext uri="{FF2B5EF4-FFF2-40B4-BE49-F238E27FC236}">
                <a16:creationId xmlns:a16="http://schemas.microsoft.com/office/drawing/2014/main" id="{80992D92-3C8A-4040-96CF-04CC2B47906E}"/>
              </a:ext>
            </a:extLst>
          </p:cNvPr>
          <p:cNvSpPr>
            <a:spLocks noGrp="1"/>
          </p:cNvSpPr>
          <p:nvPr>
            <p:ph type="body" sz="quarter" idx="25"/>
          </p:nvPr>
        </p:nvSpPr>
        <p:spPr>
          <a:xfrm>
            <a:off x="4813540" y="4301201"/>
            <a:ext cx="3005186"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8918129B-A138-9D47-ADE2-E1663E551F95}"/>
              </a:ext>
            </a:extLst>
          </p:cNvPr>
          <p:cNvSpPr>
            <a:spLocks noGrp="1"/>
          </p:cNvSpPr>
          <p:nvPr>
            <p:ph type="body" sz="quarter" idx="26"/>
          </p:nvPr>
        </p:nvSpPr>
        <p:spPr>
          <a:xfrm>
            <a:off x="8563793" y="4716067"/>
            <a:ext cx="3005184"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59659B25-8E05-5645-8523-CB6254BCB1E4}"/>
              </a:ext>
            </a:extLst>
          </p:cNvPr>
          <p:cNvSpPr>
            <a:spLocks noGrp="1"/>
          </p:cNvSpPr>
          <p:nvPr>
            <p:ph type="body" sz="quarter" idx="27"/>
          </p:nvPr>
        </p:nvSpPr>
        <p:spPr>
          <a:xfrm>
            <a:off x="8563791" y="4301201"/>
            <a:ext cx="3005184"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6459538" y="990600"/>
            <a:ext cx="5732462" cy="2024063"/>
          </a:xfrm>
          <a:prstGeom prst="rect">
            <a:avLst/>
          </a:prstGeom>
          <a:solidFill>
            <a:schemeClr val="bg1">
              <a:lumMod val="50000"/>
            </a:schemeClr>
          </a:solidFill>
        </p:spPr>
        <p:txBody>
          <a:bodyPr/>
          <a:lstStyle/>
          <a:p>
            <a:endParaRPr lang="en-US"/>
          </a:p>
        </p:txBody>
      </p:sp>
      <p:sp>
        <p:nvSpPr>
          <p:cNvPr id="13" name="Text Placeholder 5">
            <a:extLst>
              <a:ext uri="{FF2B5EF4-FFF2-40B4-BE49-F238E27FC236}">
                <a16:creationId xmlns:a16="http://schemas.microsoft.com/office/drawing/2014/main" id="{D3F70B7B-C60C-F144-ADED-4BA7F9CC3873}"/>
              </a:ext>
            </a:extLst>
          </p:cNvPr>
          <p:cNvSpPr>
            <a:spLocks noGrp="1"/>
          </p:cNvSpPr>
          <p:nvPr>
            <p:ph type="body" sz="quarter" idx="29" hasCustomPrompt="1"/>
          </p:nvPr>
        </p:nvSpPr>
        <p:spPr>
          <a:xfrm>
            <a:off x="597140" y="4301201"/>
            <a:ext cx="448254" cy="897332"/>
          </a:xfrm>
          <a:prstGeom prst="rect">
            <a:avLst/>
          </a:prstGeom>
        </p:spPr>
        <p:txBody>
          <a:bodyPr/>
          <a:lstStyle>
            <a:lvl1pPr marL="0" indent="0" algn="r">
              <a:lnSpc>
                <a:spcPct val="100000"/>
              </a:lnSpc>
              <a:buNone/>
              <a:defRPr sz="48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1</a:t>
            </a:r>
          </a:p>
        </p:txBody>
      </p:sp>
      <p:sp>
        <p:nvSpPr>
          <p:cNvPr id="14" name="Text Placeholder 5">
            <a:extLst>
              <a:ext uri="{FF2B5EF4-FFF2-40B4-BE49-F238E27FC236}">
                <a16:creationId xmlns:a16="http://schemas.microsoft.com/office/drawing/2014/main" id="{1F2C2D1E-322C-084C-A2C2-6470C91DCFC1}"/>
              </a:ext>
            </a:extLst>
          </p:cNvPr>
          <p:cNvSpPr>
            <a:spLocks noGrp="1"/>
          </p:cNvSpPr>
          <p:nvPr>
            <p:ph type="body" sz="quarter" idx="30" hasCustomPrompt="1"/>
          </p:nvPr>
        </p:nvSpPr>
        <p:spPr>
          <a:xfrm>
            <a:off x="4324469" y="4301201"/>
            <a:ext cx="448254" cy="897332"/>
          </a:xfrm>
          <a:prstGeom prst="rect">
            <a:avLst/>
          </a:prstGeom>
        </p:spPr>
        <p:txBody>
          <a:bodyPr/>
          <a:lstStyle>
            <a:lvl1pPr marL="0" indent="0" algn="r">
              <a:lnSpc>
                <a:spcPct val="100000"/>
              </a:lnSpc>
              <a:buNone/>
              <a:defRPr sz="48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2</a:t>
            </a:r>
          </a:p>
        </p:txBody>
      </p:sp>
      <p:sp>
        <p:nvSpPr>
          <p:cNvPr id="16" name="Text Placeholder 5">
            <a:extLst>
              <a:ext uri="{FF2B5EF4-FFF2-40B4-BE49-F238E27FC236}">
                <a16:creationId xmlns:a16="http://schemas.microsoft.com/office/drawing/2014/main" id="{F58889C1-239A-A143-A26D-C7A74093253D}"/>
              </a:ext>
            </a:extLst>
          </p:cNvPr>
          <p:cNvSpPr>
            <a:spLocks noGrp="1"/>
          </p:cNvSpPr>
          <p:nvPr>
            <p:ph type="body" sz="quarter" idx="31" hasCustomPrompt="1"/>
          </p:nvPr>
        </p:nvSpPr>
        <p:spPr>
          <a:xfrm>
            <a:off x="8068732" y="4301201"/>
            <a:ext cx="448254" cy="897332"/>
          </a:xfrm>
          <a:prstGeom prst="rect">
            <a:avLst/>
          </a:prstGeom>
        </p:spPr>
        <p:txBody>
          <a:bodyPr/>
          <a:lstStyle>
            <a:lvl1pPr marL="0" indent="0" algn="r">
              <a:lnSpc>
                <a:spcPct val="100000"/>
              </a:lnSpc>
              <a:buNone/>
              <a:defRPr sz="4800" b="1" i="0">
                <a:solidFill>
                  <a:schemeClr val="bg1">
                    <a:lumMod val="85000"/>
                  </a:schemeClr>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3</a:t>
            </a:r>
          </a:p>
        </p:txBody>
      </p:sp>
    </p:spTree>
    <p:extLst>
      <p:ext uri="{BB962C8B-B14F-4D97-AF65-F5344CB8AC3E}">
        <p14:creationId xmlns:p14="http://schemas.microsoft.com/office/powerpoint/2010/main" val="16236472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2_ส่วนหัวของส่วน">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401556" y="1181100"/>
            <a:ext cx="5790444" cy="4762500"/>
          </a:xfrm>
          <a:prstGeom prst="rect">
            <a:avLst/>
          </a:prstGeom>
        </p:spPr>
        <p:txBody>
          <a:bodyPr/>
          <a:lstStyle/>
          <a:p>
            <a:endParaRPr lang="en-US" dirty="0"/>
          </a:p>
        </p:txBody>
      </p:sp>
      <p:pic>
        <p:nvPicPr>
          <p:cNvPr id="8" name="Picture 7">
            <a:extLst>
              <a:ext uri="{FF2B5EF4-FFF2-40B4-BE49-F238E27FC236}">
                <a16:creationId xmlns:a16="http://schemas.microsoft.com/office/drawing/2014/main" id="{9BEA9A5A-F8C2-47D3-92FD-0EEDA890CF07}"/>
              </a:ext>
            </a:extLst>
          </p:cNvPr>
          <p:cNvPicPr>
            <a:picLocks noChangeAspect="1"/>
          </p:cNvPicPr>
          <p:nvPr userDrawn="1"/>
        </p:nvPicPr>
        <p:blipFill rotWithShape="1">
          <a:blip r:embed="rId2"/>
          <a:srcRect l="151" t="3223" r="11825" b="-45033"/>
          <a:stretch/>
        </p:blipFill>
        <p:spPr>
          <a:xfrm>
            <a:off x="6401557" y="1165410"/>
            <a:ext cx="5790444" cy="437922"/>
          </a:xfrm>
          <a:prstGeom prst="rect">
            <a:avLst/>
          </a:prstGeom>
        </p:spPr>
      </p:pic>
    </p:spTree>
    <p:extLst>
      <p:ext uri="{BB962C8B-B14F-4D97-AF65-F5344CB8AC3E}">
        <p14:creationId xmlns:p14="http://schemas.microsoft.com/office/powerpoint/2010/main" val="33814651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Our_Value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18082" y="990601"/>
            <a:ext cx="4977917" cy="584200"/>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1118081" y="1667933"/>
            <a:ext cx="4977919" cy="1346199"/>
          </a:xfrm>
          <a:prstGeom prst="rect">
            <a:avLst/>
          </a:prstGeom>
        </p:spPr>
        <p:txBody>
          <a:bodyPr>
            <a:normAutofit/>
          </a:bodyPr>
          <a:lstStyle>
            <a:lvl1pPr marL="0" indent="0">
              <a:lnSpc>
                <a:spcPct val="150000"/>
              </a:lnSpc>
              <a:buNone/>
              <a:defRPr sz="14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7281334" y="1151327"/>
            <a:ext cx="3667767" cy="1219200"/>
          </a:xfrm>
          <a:prstGeom prst="rect">
            <a:avLst/>
          </a:prstGeom>
        </p:spPr>
        <p:txBody>
          <a:bodyPr>
            <a:normAutofit/>
          </a:bodyPr>
          <a:lstStyle>
            <a:lvl1pPr marL="0" indent="0">
              <a:lnSpc>
                <a:spcPct val="150000"/>
              </a:lnSpc>
              <a:buNone/>
              <a:defRPr sz="14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7281332" y="736461"/>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0148072E-058D-4F4B-9D2C-6DE437C3A5CA}"/>
              </a:ext>
            </a:extLst>
          </p:cNvPr>
          <p:cNvSpPr>
            <a:spLocks noGrp="1"/>
          </p:cNvSpPr>
          <p:nvPr>
            <p:ph type="body" sz="quarter" idx="24"/>
          </p:nvPr>
        </p:nvSpPr>
        <p:spPr>
          <a:xfrm>
            <a:off x="7281334" y="3098798"/>
            <a:ext cx="3667767" cy="1219200"/>
          </a:xfrm>
          <a:prstGeom prst="rect">
            <a:avLst/>
          </a:prstGeom>
        </p:spPr>
        <p:txBody>
          <a:bodyPr>
            <a:normAutofit/>
          </a:bodyPr>
          <a:lstStyle>
            <a:lvl1pPr marL="0" indent="0">
              <a:lnSpc>
                <a:spcPct val="150000"/>
              </a:lnSpc>
              <a:buNone/>
              <a:defRPr sz="14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0" name="Text Placeholder 5">
            <a:extLst>
              <a:ext uri="{FF2B5EF4-FFF2-40B4-BE49-F238E27FC236}">
                <a16:creationId xmlns:a16="http://schemas.microsoft.com/office/drawing/2014/main" id="{80992D92-3C8A-4040-96CF-04CC2B47906E}"/>
              </a:ext>
            </a:extLst>
          </p:cNvPr>
          <p:cNvSpPr>
            <a:spLocks noGrp="1"/>
          </p:cNvSpPr>
          <p:nvPr>
            <p:ph type="body" sz="quarter" idx="25"/>
          </p:nvPr>
        </p:nvSpPr>
        <p:spPr>
          <a:xfrm>
            <a:off x="7281332" y="2683932"/>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8918129B-A138-9D47-ADE2-E1663E551F95}"/>
              </a:ext>
            </a:extLst>
          </p:cNvPr>
          <p:cNvSpPr>
            <a:spLocks noGrp="1"/>
          </p:cNvSpPr>
          <p:nvPr>
            <p:ph type="body" sz="quarter" idx="26"/>
          </p:nvPr>
        </p:nvSpPr>
        <p:spPr>
          <a:xfrm>
            <a:off x="7281334" y="5046269"/>
            <a:ext cx="3667767" cy="1219200"/>
          </a:xfrm>
          <a:prstGeom prst="rect">
            <a:avLst/>
          </a:prstGeom>
        </p:spPr>
        <p:txBody>
          <a:bodyPr>
            <a:normAutofit/>
          </a:bodyPr>
          <a:lstStyle>
            <a:lvl1pPr marL="0" indent="0">
              <a:lnSpc>
                <a:spcPct val="150000"/>
              </a:lnSpc>
              <a:buNone/>
              <a:defRPr sz="14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59659B25-8E05-5645-8523-CB6254BCB1E4}"/>
              </a:ext>
            </a:extLst>
          </p:cNvPr>
          <p:cNvSpPr>
            <a:spLocks noGrp="1"/>
          </p:cNvSpPr>
          <p:nvPr>
            <p:ph type="body" sz="quarter" idx="27"/>
          </p:nvPr>
        </p:nvSpPr>
        <p:spPr>
          <a:xfrm>
            <a:off x="7281332" y="4631403"/>
            <a:ext cx="3667767"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045DBFF8-6EE5-A54C-9309-CE1810310CDB}"/>
              </a:ext>
            </a:extLst>
          </p:cNvPr>
          <p:cNvSpPr>
            <a:spLocks noGrp="1"/>
          </p:cNvSpPr>
          <p:nvPr>
            <p:ph type="pic" sz="quarter" idx="28"/>
          </p:nvPr>
        </p:nvSpPr>
        <p:spPr>
          <a:xfrm>
            <a:off x="0" y="3309938"/>
            <a:ext cx="6096000" cy="3548062"/>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2805614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Pricing-1">
    <p:bg>
      <p:bgRef idx="1001">
        <a:schemeClr val="bg1"/>
      </p:bgRef>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CC7AD1D5-6328-8147-8AAD-6E7A3DCA693B}"/>
              </a:ext>
            </a:extLst>
          </p:cNvPr>
          <p:cNvSpPr/>
          <p:nvPr userDrawn="1"/>
        </p:nvSpPr>
        <p:spPr>
          <a:xfrm>
            <a:off x="0" y="2688861"/>
            <a:ext cx="12192000" cy="4169139"/>
          </a:xfrm>
          <a:custGeom>
            <a:avLst/>
            <a:gdLst>
              <a:gd name="connsiteX0" fmla="*/ 9562789 w 12192000"/>
              <a:gd name="connsiteY0" fmla="*/ 669 h 4169139"/>
              <a:gd name="connsiteX1" fmla="*/ 12107106 w 12192000"/>
              <a:gd name="connsiteY1" fmla="*/ 733273 h 4169139"/>
              <a:gd name="connsiteX2" fmla="*/ 12192000 w 12192000"/>
              <a:gd name="connsiteY2" fmla="*/ 683497 h 4169139"/>
              <a:gd name="connsiteX3" fmla="*/ 12192000 w 12192000"/>
              <a:gd name="connsiteY3" fmla="*/ 4169139 h 4169139"/>
              <a:gd name="connsiteX4" fmla="*/ 0 w 12192000"/>
              <a:gd name="connsiteY4" fmla="*/ 4169139 h 4169139"/>
              <a:gd name="connsiteX5" fmla="*/ 0 w 12192000"/>
              <a:gd name="connsiteY5" fmla="*/ 4097075 h 4169139"/>
              <a:gd name="connsiteX6" fmla="*/ 27066 w 12192000"/>
              <a:gd name="connsiteY6" fmla="*/ 4064061 h 4169139"/>
              <a:gd name="connsiteX7" fmla="*/ 3444950 w 12192000"/>
              <a:gd name="connsiteY7" fmla="*/ 2467932 h 4169139"/>
              <a:gd name="connsiteX8" fmla="*/ 8707052 w 12192000"/>
              <a:gd name="connsiteY8" fmla="*/ 320154 h 4169139"/>
              <a:gd name="connsiteX9" fmla="*/ 9562789 w 12192000"/>
              <a:gd name="connsiteY9" fmla="*/ 669 h 416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169139">
                <a:moveTo>
                  <a:pt x="9562789" y="669"/>
                </a:moveTo>
                <a:cubicBezTo>
                  <a:pt x="10489206" y="32177"/>
                  <a:pt x="11261056" y="1164530"/>
                  <a:pt x="12107106" y="733273"/>
                </a:cubicBezTo>
                <a:lnTo>
                  <a:pt x="12192000" y="683497"/>
                </a:lnTo>
                <a:lnTo>
                  <a:pt x="12192000" y="4169139"/>
                </a:lnTo>
                <a:lnTo>
                  <a:pt x="0" y="4169139"/>
                </a:lnTo>
                <a:lnTo>
                  <a:pt x="0" y="4097075"/>
                </a:lnTo>
                <a:lnTo>
                  <a:pt x="27066" y="4064061"/>
                </a:lnTo>
                <a:cubicBezTo>
                  <a:pt x="380798" y="3610710"/>
                  <a:pt x="1078468" y="2176423"/>
                  <a:pt x="3444950" y="2467932"/>
                </a:cubicBezTo>
                <a:cubicBezTo>
                  <a:pt x="6574128" y="3229932"/>
                  <a:pt x="6258358" y="2535271"/>
                  <a:pt x="8707052" y="320154"/>
                </a:cubicBezTo>
                <a:cubicBezTo>
                  <a:pt x="9009231" y="75938"/>
                  <a:pt x="9292584" y="-8521"/>
                  <a:pt x="9562789" y="669"/>
                </a:cubicBezTo>
                <a:close/>
              </a:path>
            </a:pathLst>
          </a:custGeom>
          <a:solidFill>
            <a:srgbClr val="531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0058789"/>
      </p:ext>
    </p:extLst>
  </p:cSld>
  <p:clrMapOvr>
    <a:overrideClrMapping bg1="lt1" tx1="dk1" bg2="lt2" tx2="dk2" accent1="accent1" accent2="accent2" accent3="accent3" accent4="accent4" accent5="accent5" accent6="accent6" hlink="hlink" folHlink="folHlink"/>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4DF764D-A077-4BED-ABF1-8DF341BC85D7}"/>
              </a:ext>
            </a:extLst>
          </p:cNvPr>
          <p:cNvSpPr>
            <a:spLocks noGrp="1"/>
          </p:cNvSpPr>
          <p:nvPr>
            <p:ph type="pic" sz="quarter" idx="10"/>
          </p:nvPr>
        </p:nvSpPr>
        <p:spPr>
          <a:xfrm>
            <a:off x="1524" y="-2"/>
            <a:ext cx="12188952" cy="4572000"/>
          </a:xfrm>
          <a:solidFill>
            <a:schemeClr val="accent1"/>
          </a:solidFill>
        </p:spPr>
        <p:txBody>
          <a:bodyPr/>
          <a:lstStyle/>
          <a:p>
            <a:endParaRPr lang="en-US"/>
          </a:p>
        </p:txBody>
      </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1524000" y="4667250"/>
            <a:ext cx="9144000" cy="1212182"/>
          </a:xfrm>
        </p:spPr>
        <p:txBody>
          <a:bodyPr anchor="b">
            <a:normAutofit/>
          </a:bodyPr>
          <a:lstStyle>
            <a:lvl1pPr algn="ctr">
              <a:defRPr sz="3600">
                <a:solidFill>
                  <a:schemeClr val="bg2">
                    <a:lumMod val="50000"/>
                  </a:schemeClr>
                </a:solidFill>
              </a:defRPr>
            </a:lvl1pPr>
          </a:lstStyle>
          <a:p>
            <a:r>
              <a:rPr lang="en-US"/>
              <a:t>CLICK TO ADD TITLE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524000" y="5971507"/>
            <a:ext cx="9144000" cy="524794"/>
          </a:xfrm>
        </p:spPr>
        <p:txBody>
          <a:bodyPr>
            <a:normAutofit/>
          </a:bodyPr>
          <a:lstStyle>
            <a:lvl1pPr marL="0" indent="0" algn="ctr">
              <a:buNone/>
              <a:defRPr sz="1400" spc="30" baseline="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493632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aragraph_01">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852160" y="990600"/>
            <a:ext cx="5273040" cy="3672840"/>
          </a:xfrm>
          <a:prstGeom prst="rect">
            <a:avLst/>
          </a:prstGeom>
        </p:spPr>
        <p:txBody>
          <a:bodyPr/>
          <a:lstStyle>
            <a:lvl1pPr marL="0" indent="0" algn="l">
              <a:lnSpc>
                <a:spcPct val="150000"/>
              </a:lnSpc>
              <a:buNone/>
              <a:defRPr sz="16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976074" y="990600"/>
            <a:ext cx="4561126" cy="3672840"/>
          </a:xfrm>
          <a:prstGeom prst="rect">
            <a:avLst/>
          </a:prstGeom>
        </p:spPr>
        <p:txBody>
          <a:bodyPr/>
          <a:lstStyle>
            <a:lvl1pPr marL="0" indent="0" algn="l">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4021700322"/>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aragraph_02">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69114" y="2608738"/>
            <a:ext cx="4834733" cy="1313022"/>
          </a:xfrm>
          <a:prstGeom prst="rect">
            <a:avLst/>
          </a:prstGeom>
        </p:spPr>
        <p:txBody>
          <a:bodyPr/>
          <a:lstStyle>
            <a:lvl1pPr marL="0" indent="0" algn="l">
              <a:lnSpc>
                <a:spcPct val="150000"/>
              </a:lnSpc>
              <a:buNone/>
              <a:defRPr sz="16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169113" y="990601"/>
            <a:ext cx="6847127" cy="1437640"/>
          </a:xfrm>
          <a:prstGeom prst="rect">
            <a:avLst/>
          </a:prstGeom>
        </p:spPr>
        <p:txBody>
          <a:bodyPr/>
          <a:lstStyle>
            <a:lvl1pPr marL="0" indent="0" algn="l">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7" name="Text Placeholder 6">
            <a:extLst>
              <a:ext uri="{FF2B5EF4-FFF2-40B4-BE49-F238E27FC236}">
                <a16:creationId xmlns:a16="http://schemas.microsoft.com/office/drawing/2014/main" id="{A2748753-5A9D-2E49-9F5A-A1CDF39C2100}"/>
              </a:ext>
            </a:extLst>
          </p:cNvPr>
          <p:cNvSpPr>
            <a:spLocks noGrp="1"/>
          </p:cNvSpPr>
          <p:nvPr>
            <p:ph type="body" sz="quarter" idx="13"/>
          </p:nvPr>
        </p:nvSpPr>
        <p:spPr>
          <a:xfrm>
            <a:off x="6157278" y="2609057"/>
            <a:ext cx="4662487" cy="1312704"/>
          </a:xfrm>
          <a:prstGeom prst="rect">
            <a:avLst/>
          </a:prstGeom>
        </p:spPr>
        <p:txBody>
          <a:bodyPr/>
          <a:lstStyle>
            <a:lvl1pPr marL="0" indent="0">
              <a:lnSpc>
                <a:spcPct val="150000"/>
              </a:lnSpc>
              <a:buNone/>
              <a:defRPr sz="1600">
                <a:solidFill>
                  <a:schemeClr val="tx1">
                    <a:lumMod val="50000"/>
                    <a:lumOff val="50000"/>
                  </a:schemeClr>
                </a:solidFill>
                <a:latin typeface="Klinic Slab Book" pitchFamily="50" charset="0"/>
                <a:cs typeface="Klinic Slab Book"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0" y="4338321"/>
            <a:ext cx="12192000" cy="2519680"/>
          </a:xfrm>
          <a:prstGeom prst="rect">
            <a:avLst/>
          </a:prstGeom>
          <a:solidFill>
            <a:schemeClr val="bg1">
              <a:lumMod val="50000"/>
            </a:schemeClr>
          </a:solidFill>
        </p:spPr>
        <p:txBody>
          <a:bodyPr/>
          <a:lstStyle/>
          <a:p>
            <a:endParaRPr lang="en-US"/>
          </a:p>
        </p:txBody>
      </p:sp>
    </p:spTree>
    <p:extLst>
      <p:ext uri="{BB962C8B-B14F-4D97-AF65-F5344CB8AC3E}">
        <p14:creationId xmlns:p14="http://schemas.microsoft.com/office/powerpoint/2010/main" val="4180079876"/>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aragraph_0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6096000" y="1830863"/>
            <a:ext cx="4834733" cy="1437640"/>
          </a:xfrm>
          <a:prstGeom prst="rect">
            <a:avLst/>
          </a:prstGeom>
        </p:spPr>
        <p:txBody>
          <a:bodyPr/>
          <a:lstStyle>
            <a:lvl1pPr marL="0" indent="0" algn="l">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7" name="Text Placeholder 6">
            <a:extLst>
              <a:ext uri="{FF2B5EF4-FFF2-40B4-BE49-F238E27FC236}">
                <a16:creationId xmlns:a16="http://schemas.microsoft.com/office/drawing/2014/main" id="{A2748753-5A9D-2E49-9F5A-A1CDF39C2100}"/>
              </a:ext>
            </a:extLst>
          </p:cNvPr>
          <p:cNvSpPr>
            <a:spLocks noGrp="1"/>
          </p:cNvSpPr>
          <p:nvPr>
            <p:ph type="body" sz="quarter" idx="13"/>
          </p:nvPr>
        </p:nvSpPr>
        <p:spPr>
          <a:xfrm>
            <a:off x="6096000" y="3428999"/>
            <a:ext cx="4834733" cy="1312704"/>
          </a:xfrm>
          <a:prstGeom prst="rect">
            <a:avLst/>
          </a:prstGeom>
        </p:spPr>
        <p:txBody>
          <a:bodyPr/>
          <a:lstStyle>
            <a:lvl1pPr marL="0" indent="0">
              <a:lnSpc>
                <a:spcPct val="150000"/>
              </a:lnSpc>
              <a:buNone/>
              <a:defRPr sz="1600">
                <a:solidFill>
                  <a:schemeClr val="tx1">
                    <a:lumMod val="50000"/>
                    <a:lumOff val="50000"/>
                  </a:schemeClr>
                </a:solidFill>
                <a:latin typeface="Klinic Slab Book" pitchFamily="50" charset="0"/>
                <a:cs typeface="Klinic Slab Book" pitchFamily="50" charset="0"/>
              </a:defRPr>
            </a:lvl1pPr>
          </a:lstStyle>
          <a:p>
            <a:pPr lvl="0"/>
            <a:r>
              <a:rPr lang="en-US" dirty="0"/>
              <a:t>Click to edit</a:t>
            </a:r>
          </a:p>
        </p:txBody>
      </p:sp>
      <p:sp>
        <p:nvSpPr>
          <p:cNvPr id="5" name="Picture Placeholder 4">
            <a:extLst>
              <a:ext uri="{FF2B5EF4-FFF2-40B4-BE49-F238E27FC236}">
                <a16:creationId xmlns:a16="http://schemas.microsoft.com/office/drawing/2014/main" id="{09A94360-3575-3F4A-8A9A-B0EAD4AF9F21}"/>
              </a:ext>
            </a:extLst>
          </p:cNvPr>
          <p:cNvSpPr>
            <a:spLocks noGrp="1"/>
          </p:cNvSpPr>
          <p:nvPr>
            <p:ph type="pic" sz="quarter" idx="14"/>
          </p:nvPr>
        </p:nvSpPr>
        <p:spPr>
          <a:xfrm>
            <a:off x="0" y="916953"/>
            <a:ext cx="5025613" cy="5025613"/>
          </a:xfrm>
          <a:prstGeom prst="diamond">
            <a:avLst/>
          </a:prstGeom>
          <a:solidFill>
            <a:schemeClr val="bg1">
              <a:lumMod val="65000"/>
            </a:schemeClr>
          </a:solidFill>
          <a:ln w="50800">
            <a:solidFill>
              <a:schemeClr val="bg1"/>
            </a:solidFill>
          </a:ln>
        </p:spPr>
        <p:txBody>
          <a:bodyPr/>
          <a:lstStyle/>
          <a:p>
            <a:endParaRPr lang="en-US"/>
          </a:p>
        </p:txBody>
      </p:sp>
    </p:spTree>
    <p:extLst>
      <p:ext uri="{BB962C8B-B14F-4D97-AF65-F5344CB8AC3E}">
        <p14:creationId xmlns:p14="http://schemas.microsoft.com/office/powerpoint/2010/main" val="1239152486"/>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aragraph_04">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367624" y="312309"/>
            <a:ext cx="6847127" cy="1216551"/>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2019631" y="1971923"/>
            <a:ext cx="10172369" cy="4886078"/>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7379999" y="5232669"/>
            <a:ext cx="4101684" cy="1313022"/>
          </a:xfrm>
          <a:prstGeom prst="rect">
            <a:avLst/>
          </a:prstGeom>
        </p:spPr>
        <p:txBody>
          <a:bodyPr/>
          <a:lstStyle>
            <a:lvl1pPr marL="0" indent="0" algn="l">
              <a:lnSpc>
                <a:spcPct val="150000"/>
              </a:lnSpc>
              <a:buNone/>
              <a:defRPr sz="1400" b="0" i="0">
                <a:solidFill>
                  <a:schemeClr val="tx1">
                    <a:lumMod val="75000"/>
                    <a:lumOff val="25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Tree>
    <p:extLst>
      <p:ext uri="{BB962C8B-B14F-4D97-AF65-F5344CB8AC3E}">
        <p14:creationId xmlns:p14="http://schemas.microsoft.com/office/powerpoint/2010/main" val="95348364"/>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aragraph_05">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8444285" y="312309"/>
            <a:ext cx="3037399" cy="1347304"/>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0" y="1399430"/>
            <a:ext cx="8214751" cy="5458571"/>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6096000" y="3888188"/>
            <a:ext cx="5385683" cy="2657503"/>
          </a:xfrm>
          <a:prstGeom prst="rect">
            <a:avLst/>
          </a:prstGeom>
        </p:spPr>
        <p:txBody>
          <a:bodyPr/>
          <a:lstStyle>
            <a:lvl1pPr marL="0" indent="0" algn="l">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Tree>
    <p:extLst>
      <p:ext uri="{BB962C8B-B14F-4D97-AF65-F5344CB8AC3E}">
        <p14:creationId xmlns:p14="http://schemas.microsoft.com/office/powerpoint/2010/main" val="293020065"/>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aragraph_06">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995516" y="370696"/>
            <a:ext cx="10200967" cy="1310619"/>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3" name="Picture Placeholder 12">
            <a:extLst>
              <a:ext uri="{FF2B5EF4-FFF2-40B4-BE49-F238E27FC236}">
                <a16:creationId xmlns:a16="http://schemas.microsoft.com/office/drawing/2014/main" id="{3382704D-99F1-584D-A5CE-6881DACCC173}"/>
              </a:ext>
            </a:extLst>
          </p:cNvPr>
          <p:cNvSpPr>
            <a:spLocks noGrp="1"/>
          </p:cNvSpPr>
          <p:nvPr>
            <p:ph type="pic" sz="quarter" idx="14"/>
          </p:nvPr>
        </p:nvSpPr>
        <p:spPr>
          <a:xfrm>
            <a:off x="0" y="4572000"/>
            <a:ext cx="12192000" cy="2286001"/>
          </a:xfrm>
          <a:custGeom>
            <a:avLst/>
            <a:gdLst>
              <a:gd name="connsiteX0" fmla="*/ 0 w 12192000"/>
              <a:gd name="connsiteY0" fmla="*/ 2115364 h 2286001"/>
              <a:gd name="connsiteX1" fmla="*/ 12192000 w 12192000"/>
              <a:gd name="connsiteY1" fmla="*/ 2115364 h 2286001"/>
              <a:gd name="connsiteX2" fmla="*/ 12192000 w 12192000"/>
              <a:gd name="connsiteY2" fmla="*/ 2286001 h 2286001"/>
              <a:gd name="connsiteX3" fmla="*/ 0 w 12192000"/>
              <a:gd name="connsiteY3" fmla="*/ 2286001 h 2286001"/>
              <a:gd name="connsiteX4" fmla="*/ 0 w 12192000"/>
              <a:gd name="connsiteY4" fmla="*/ 1935790 h 2286001"/>
              <a:gd name="connsiteX5" fmla="*/ 12192000 w 12192000"/>
              <a:gd name="connsiteY5" fmla="*/ 1935790 h 2286001"/>
              <a:gd name="connsiteX6" fmla="*/ 12192000 w 12192000"/>
              <a:gd name="connsiteY6" fmla="*/ 1973691 h 2286001"/>
              <a:gd name="connsiteX7" fmla="*/ 0 w 12192000"/>
              <a:gd name="connsiteY7" fmla="*/ 1973691 h 2286001"/>
              <a:gd name="connsiteX8" fmla="*/ 0 w 12192000"/>
              <a:gd name="connsiteY8" fmla="*/ 0 h 2286001"/>
              <a:gd name="connsiteX9" fmla="*/ 12192000 w 12192000"/>
              <a:gd name="connsiteY9" fmla="*/ 0 h 2286001"/>
              <a:gd name="connsiteX10" fmla="*/ 12192000 w 12192000"/>
              <a:gd name="connsiteY10" fmla="*/ 1890071 h 2286001"/>
              <a:gd name="connsiteX11" fmla="*/ 0 w 12192000"/>
              <a:gd name="connsiteY11" fmla="*/ 1890071 h 228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2286001">
                <a:moveTo>
                  <a:pt x="0" y="2115364"/>
                </a:moveTo>
                <a:lnTo>
                  <a:pt x="12192000" y="2115364"/>
                </a:lnTo>
                <a:lnTo>
                  <a:pt x="12192000" y="2286001"/>
                </a:lnTo>
                <a:lnTo>
                  <a:pt x="0" y="2286001"/>
                </a:lnTo>
                <a:close/>
                <a:moveTo>
                  <a:pt x="0" y="1935790"/>
                </a:moveTo>
                <a:lnTo>
                  <a:pt x="12192000" y="1935790"/>
                </a:lnTo>
                <a:lnTo>
                  <a:pt x="12192000" y="1973691"/>
                </a:lnTo>
                <a:lnTo>
                  <a:pt x="0" y="1973691"/>
                </a:lnTo>
                <a:close/>
                <a:moveTo>
                  <a:pt x="0" y="0"/>
                </a:moveTo>
                <a:lnTo>
                  <a:pt x="12192000" y="0"/>
                </a:lnTo>
                <a:lnTo>
                  <a:pt x="12192000" y="1890071"/>
                </a:lnTo>
                <a:lnTo>
                  <a:pt x="0" y="1890071"/>
                </a:lnTo>
                <a:close/>
              </a:path>
            </a:pathLst>
          </a:custGeom>
          <a:solidFill>
            <a:schemeClr val="bg1">
              <a:lumMod val="50000"/>
            </a:schemeClr>
          </a:solidFill>
        </p:spPr>
        <p:txBody>
          <a:bodyPr wrap="square">
            <a:noAutofit/>
          </a:bodyPr>
          <a:lstStyle/>
          <a:p>
            <a:endParaRPr lang="en-US"/>
          </a:p>
        </p:txBody>
      </p:sp>
      <p:sp>
        <p:nvSpPr>
          <p:cNvPr id="3" name="Subtitle 2"/>
          <p:cNvSpPr>
            <a:spLocks noGrp="1"/>
          </p:cNvSpPr>
          <p:nvPr>
            <p:ph type="subTitle" idx="1"/>
          </p:nvPr>
        </p:nvSpPr>
        <p:spPr>
          <a:xfrm>
            <a:off x="1007809" y="1847926"/>
            <a:ext cx="4736688" cy="2364523"/>
          </a:xfrm>
          <a:prstGeom prst="rect">
            <a:avLst/>
          </a:prstGeom>
        </p:spPr>
        <p:txBody>
          <a:bodyPr/>
          <a:lstStyle>
            <a:lvl1pPr marL="0" indent="0" algn="l">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
        <p:nvSpPr>
          <p:cNvPr id="16" name="Text Placeholder 14">
            <a:extLst>
              <a:ext uri="{FF2B5EF4-FFF2-40B4-BE49-F238E27FC236}">
                <a16:creationId xmlns:a16="http://schemas.microsoft.com/office/drawing/2014/main" id="{0C48034D-B076-164A-9AED-AF57C078D4A7}"/>
              </a:ext>
            </a:extLst>
          </p:cNvPr>
          <p:cNvSpPr>
            <a:spLocks noGrp="1"/>
          </p:cNvSpPr>
          <p:nvPr>
            <p:ph type="body" sz="quarter" idx="16"/>
          </p:nvPr>
        </p:nvSpPr>
        <p:spPr>
          <a:xfrm>
            <a:off x="6447501" y="1847926"/>
            <a:ext cx="4736688" cy="2382837"/>
          </a:xfrm>
          <a:prstGeom prst="rect">
            <a:avLst/>
          </a:prstGeom>
        </p:spPr>
        <p:txBody>
          <a:bodyPr/>
          <a:lstStyle>
            <a:lvl1pPr marL="0" indent="0">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2pPr>
            <a:lvl3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3pPr>
            <a:lvl4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4pPr>
            <a:lvl5pPr>
              <a:lnSpc>
                <a:spcPct val="150000"/>
              </a:lnSpc>
              <a:defRPr sz="1400"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a:t>
            </a:r>
          </a:p>
        </p:txBody>
      </p:sp>
    </p:spTree>
    <p:extLst>
      <p:ext uri="{BB962C8B-B14F-4D97-AF65-F5344CB8AC3E}">
        <p14:creationId xmlns:p14="http://schemas.microsoft.com/office/powerpoint/2010/main" val="2660766386"/>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aragraph_07">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979409-2FB7-9748-B378-1631337C93D7}"/>
              </a:ext>
            </a:extLst>
          </p:cNvPr>
          <p:cNvSpPr>
            <a:spLocks noGrp="1"/>
          </p:cNvSpPr>
          <p:nvPr>
            <p:ph type="pic" sz="quarter" idx="14"/>
          </p:nvPr>
        </p:nvSpPr>
        <p:spPr>
          <a:xfrm>
            <a:off x="0" y="1"/>
            <a:ext cx="12192000" cy="3429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532014" y="3756057"/>
            <a:ext cx="7127971" cy="1081414"/>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2532013" y="4965423"/>
            <a:ext cx="7127971" cy="1300048"/>
          </a:xfrm>
          <a:prstGeom prst="rect">
            <a:avLst/>
          </a:prstGeom>
        </p:spPr>
        <p:txBody>
          <a:bodyPr/>
          <a:lstStyle>
            <a:lvl1pPr marL="0" indent="0" algn="ctr">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Tree>
    <p:extLst>
      <p:ext uri="{BB962C8B-B14F-4D97-AF65-F5344CB8AC3E}">
        <p14:creationId xmlns:p14="http://schemas.microsoft.com/office/powerpoint/2010/main" val="3081814746"/>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Journey_0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532014" y="592529"/>
            <a:ext cx="7127971" cy="542004"/>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6" name="Text Placeholder 5">
            <a:extLst>
              <a:ext uri="{FF2B5EF4-FFF2-40B4-BE49-F238E27FC236}">
                <a16:creationId xmlns:a16="http://schemas.microsoft.com/office/drawing/2014/main" id="{06A4A83F-D177-F94F-9762-B99A1339B9AD}"/>
              </a:ext>
            </a:extLst>
          </p:cNvPr>
          <p:cNvSpPr>
            <a:spLocks noGrp="1"/>
          </p:cNvSpPr>
          <p:nvPr>
            <p:ph type="body" sz="quarter" idx="13"/>
          </p:nvPr>
        </p:nvSpPr>
        <p:spPr>
          <a:xfrm>
            <a:off x="2532015" y="2053171"/>
            <a:ext cx="3129360"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2532015" y="2468037"/>
            <a:ext cx="3129360"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4" name="Text Placeholder 5">
            <a:extLst>
              <a:ext uri="{FF2B5EF4-FFF2-40B4-BE49-F238E27FC236}">
                <a16:creationId xmlns:a16="http://schemas.microsoft.com/office/drawing/2014/main" id="{08ECCFA4-4AAF-FF46-8784-3EFAE36742C9}"/>
              </a:ext>
            </a:extLst>
          </p:cNvPr>
          <p:cNvSpPr>
            <a:spLocks noGrp="1"/>
          </p:cNvSpPr>
          <p:nvPr>
            <p:ph type="body" sz="quarter" idx="17"/>
          </p:nvPr>
        </p:nvSpPr>
        <p:spPr>
          <a:xfrm>
            <a:off x="6551500" y="4453467"/>
            <a:ext cx="3108485"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6551500" y="4868333"/>
            <a:ext cx="310848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9" name="Text Placeholder 5">
            <a:extLst>
              <a:ext uri="{FF2B5EF4-FFF2-40B4-BE49-F238E27FC236}">
                <a16:creationId xmlns:a16="http://schemas.microsoft.com/office/drawing/2014/main" id="{D7EDA688-53B0-7949-84FA-B4CB5EA4F641}"/>
              </a:ext>
            </a:extLst>
          </p:cNvPr>
          <p:cNvSpPr>
            <a:spLocks noGrp="1"/>
          </p:cNvSpPr>
          <p:nvPr>
            <p:ph type="body" sz="quarter" idx="21"/>
          </p:nvPr>
        </p:nvSpPr>
        <p:spPr>
          <a:xfrm>
            <a:off x="2532015" y="1706039"/>
            <a:ext cx="3129360"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6551498" y="4106335"/>
            <a:ext cx="31084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2041117137"/>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ur_Values_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0" y="0"/>
            <a:ext cx="12192000" cy="6858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845153" y="1371600"/>
            <a:ext cx="10501694" cy="957944"/>
          </a:xfrm>
          <a:prstGeom prst="rect">
            <a:avLst/>
          </a:prstGeom>
        </p:spPr>
        <p:txBody>
          <a:bodyPr/>
          <a:lstStyle>
            <a:lvl1pPr marL="0" indent="0" algn="ctr">
              <a:lnSpc>
                <a:spcPct val="100000"/>
              </a:lnSpc>
              <a:buNone/>
              <a:defRPr sz="72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6" name="Text Placeholder 5">
            <a:extLst>
              <a:ext uri="{FF2B5EF4-FFF2-40B4-BE49-F238E27FC236}">
                <a16:creationId xmlns:a16="http://schemas.microsoft.com/office/drawing/2014/main" id="{AACC5E69-2B0F-BB4F-9C3F-4579A2D1D0BF}"/>
              </a:ext>
            </a:extLst>
          </p:cNvPr>
          <p:cNvSpPr>
            <a:spLocks noGrp="1"/>
          </p:cNvSpPr>
          <p:nvPr>
            <p:ph type="body" sz="quarter" idx="23"/>
          </p:nvPr>
        </p:nvSpPr>
        <p:spPr>
          <a:xfrm>
            <a:off x="845153" y="3909182"/>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7" name="Text Placeholder 5">
            <a:extLst>
              <a:ext uri="{FF2B5EF4-FFF2-40B4-BE49-F238E27FC236}">
                <a16:creationId xmlns:a16="http://schemas.microsoft.com/office/drawing/2014/main" id="{D9977805-FEC8-B745-9D4F-B88465724378}"/>
              </a:ext>
            </a:extLst>
          </p:cNvPr>
          <p:cNvSpPr>
            <a:spLocks noGrp="1"/>
          </p:cNvSpPr>
          <p:nvPr>
            <p:ph type="body" sz="quarter" idx="25"/>
          </p:nvPr>
        </p:nvSpPr>
        <p:spPr>
          <a:xfrm>
            <a:off x="4591412" y="3909182"/>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3142A099-07BB-654F-9E18-63C5DA7D801C}"/>
              </a:ext>
            </a:extLst>
          </p:cNvPr>
          <p:cNvSpPr>
            <a:spLocks noGrp="1"/>
          </p:cNvSpPr>
          <p:nvPr>
            <p:ph type="body" sz="quarter" idx="27"/>
          </p:nvPr>
        </p:nvSpPr>
        <p:spPr>
          <a:xfrm>
            <a:off x="8341663" y="3909182"/>
            <a:ext cx="3005184"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9" name="Text Placeholder 5">
            <a:extLst>
              <a:ext uri="{FF2B5EF4-FFF2-40B4-BE49-F238E27FC236}">
                <a16:creationId xmlns:a16="http://schemas.microsoft.com/office/drawing/2014/main" id="{2892348E-44EB-734C-BEB9-F0EBDFB115D3}"/>
              </a:ext>
            </a:extLst>
          </p:cNvPr>
          <p:cNvSpPr>
            <a:spLocks noGrp="1"/>
          </p:cNvSpPr>
          <p:nvPr>
            <p:ph type="body" sz="quarter" idx="29"/>
          </p:nvPr>
        </p:nvSpPr>
        <p:spPr>
          <a:xfrm>
            <a:off x="845153" y="4932439"/>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10" name="Text Placeholder 5">
            <a:extLst>
              <a:ext uri="{FF2B5EF4-FFF2-40B4-BE49-F238E27FC236}">
                <a16:creationId xmlns:a16="http://schemas.microsoft.com/office/drawing/2014/main" id="{4E9215AF-39EB-3A4D-941F-743C0162EFDB}"/>
              </a:ext>
            </a:extLst>
          </p:cNvPr>
          <p:cNvSpPr>
            <a:spLocks noGrp="1"/>
          </p:cNvSpPr>
          <p:nvPr>
            <p:ph type="body" sz="quarter" idx="30"/>
          </p:nvPr>
        </p:nvSpPr>
        <p:spPr>
          <a:xfrm>
            <a:off x="4591412" y="4932439"/>
            <a:ext cx="3005186"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
        <p:nvSpPr>
          <p:cNvPr id="11" name="Text Placeholder 5">
            <a:extLst>
              <a:ext uri="{FF2B5EF4-FFF2-40B4-BE49-F238E27FC236}">
                <a16:creationId xmlns:a16="http://schemas.microsoft.com/office/drawing/2014/main" id="{ABF16C32-5E81-5447-85CB-BD4F9DF8E8BF}"/>
              </a:ext>
            </a:extLst>
          </p:cNvPr>
          <p:cNvSpPr>
            <a:spLocks noGrp="1"/>
          </p:cNvSpPr>
          <p:nvPr>
            <p:ph type="body" sz="quarter" idx="31"/>
          </p:nvPr>
        </p:nvSpPr>
        <p:spPr>
          <a:xfrm>
            <a:off x="8341663" y="4932439"/>
            <a:ext cx="3005184" cy="347132"/>
          </a:xfrm>
          <a:prstGeom prst="rect">
            <a:avLst/>
          </a:prstGeom>
        </p:spPr>
        <p:txBody>
          <a:bodyPr/>
          <a:lstStyle>
            <a:lvl1pPr marL="0" indent="0" algn="ctr">
              <a:lnSpc>
                <a:spcPct val="100000"/>
              </a:lnSpc>
              <a:buNone/>
              <a:defRPr sz="2000" b="0" i="0">
                <a:solidFill>
                  <a:schemeClr val="bg1"/>
                </a:solidFill>
                <a:latin typeface="Gilroy ExtraBold" panose="00000900000000000000" pitchFamily="50" charset="0"/>
                <a:ea typeface="Open Sans" panose="020B0606030504020204" pitchFamily="34"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2066473092"/>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ig_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0" y="0"/>
            <a:ext cx="12192000" cy="6858000"/>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257300" y="2950028"/>
            <a:ext cx="9677400" cy="957944"/>
          </a:xfrm>
          <a:prstGeom prst="rect">
            <a:avLst/>
          </a:prstGeom>
        </p:spPr>
        <p:txBody>
          <a:bodyPr/>
          <a:lstStyle>
            <a:lvl1pPr marL="0" indent="0" algn="ctr">
              <a:lnSpc>
                <a:spcPct val="100000"/>
              </a:lnSpc>
              <a:buNone/>
              <a:defRPr sz="80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274569520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p:txBody>
          <a:bodyPr>
            <a:normAutofit/>
          </a:bodyPr>
          <a:lstStyle>
            <a:lvl1pPr>
              <a:defRPr sz="3600">
                <a:solidFill>
                  <a:schemeClr val="bg2">
                    <a:lumMod val="50000"/>
                  </a:schemeClr>
                </a:solidFill>
              </a:defRPr>
            </a:lvl1pPr>
          </a:lstStyle>
          <a:p>
            <a:r>
              <a:rPr lang="en-US"/>
              <a:t>CLICK TO ADD TITLE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00" y="1825625"/>
            <a:ext cx="10515600" cy="4351338"/>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
            <a:extLst>
              <a:ext uri="{FF2B5EF4-FFF2-40B4-BE49-F238E27FC236}">
                <a16:creationId xmlns:a16="http://schemas.microsoft.com/office/drawing/2014/main" id="{842BA18D-167B-42CD-8DD5-844A20873AAA}"/>
              </a:ext>
            </a:extLst>
          </p:cNvPr>
          <p:cNvSpPr>
            <a:spLocks noGrp="1"/>
          </p:cNvSpPr>
          <p:nvPr>
            <p:ph type="dt" sz="half" idx="10"/>
          </p:nvPr>
        </p:nvSpPr>
        <p:spPr>
          <a:xfrm>
            <a:off x="457200" y="6356350"/>
            <a:ext cx="2743200" cy="365125"/>
          </a:xfrm>
        </p:spPr>
        <p:txBody>
          <a:bodyPr/>
          <a:lstStyle/>
          <a:p>
            <a:r>
              <a:rPr lang="en-US"/>
              <a:t>20XX</a:t>
            </a:r>
          </a:p>
        </p:txBody>
      </p:sp>
      <p:sp>
        <p:nvSpPr>
          <p:cNvPr id="7" name="Footer Placeholder 3">
            <a:extLst>
              <a:ext uri="{FF2B5EF4-FFF2-40B4-BE49-F238E27FC236}">
                <a16:creationId xmlns:a16="http://schemas.microsoft.com/office/drawing/2014/main" id="{519A9BF1-35FD-4BDE-9C59-E08CB7A7078D}"/>
              </a:ext>
            </a:extLst>
          </p:cNvPr>
          <p:cNvSpPr>
            <a:spLocks noGrp="1"/>
          </p:cNvSpPr>
          <p:nvPr>
            <p:ph type="ftr" sz="quarter" idx="11"/>
          </p:nvPr>
        </p:nvSpPr>
        <p:spPr>
          <a:xfrm>
            <a:off x="4038600" y="6356350"/>
            <a:ext cx="4114800" cy="365125"/>
          </a:xfrm>
        </p:spPr>
        <p:txBody>
          <a:bodyPr/>
          <a:lstStyle/>
          <a:p>
            <a:r>
              <a:rPr lang="en-US"/>
              <a:t>Presentation title</a:t>
            </a:r>
          </a:p>
        </p:txBody>
      </p:sp>
      <p:sp>
        <p:nvSpPr>
          <p:cNvPr id="8" name="Slide Number Placeholder 4">
            <a:extLst>
              <a:ext uri="{FF2B5EF4-FFF2-40B4-BE49-F238E27FC236}">
                <a16:creationId xmlns:a16="http://schemas.microsoft.com/office/drawing/2014/main" id="{F02A2A47-BED9-43DF-8914-AD1EB274F523}"/>
              </a:ext>
            </a:extLst>
          </p:cNvPr>
          <p:cNvSpPr>
            <a:spLocks noGrp="1"/>
          </p:cNvSpPr>
          <p:nvPr>
            <p:ph type="sldNum" sz="quarter" idx="12"/>
          </p:nvPr>
        </p:nvSpPr>
        <p:spPr>
          <a:xfrm>
            <a:off x="8610600" y="6356350"/>
            <a:ext cx="2743200" cy="365125"/>
          </a:xfrm>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16582079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am_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6897A5-6613-1242-8250-417756D7AEF3}"/>
              </a:ext>
            </a:extLst>
          </p:cNvPr>
          <p:cNvSpPr>
            <a:spLocks noGrp="1"/>
          </p:cNvSpPr>
          <p:nvPr>
            <p:ph type="pic" sz="quarter" idx="28"/>
          </p:nvPr>
        </p:nvSpPr>
        <p:spPr>
          <a:xfrm>
            <a:off x="3994237" y="0"/>
            <a:ext cx="2179791" cy="3021178"/>
          </a:xfrm>
          <a:prstGeom prst="rect">
            <a:avLst/>
          </a:prstGeom>
          <a:solidFill>
            <a:schemeClr val="bg1">
              <a:lumMod val="50000"/>
            </a:schemeClr>
          </a:solidFill>
        </p:spPr>
        <p:txBody>
          <a:bodyPr/>
          <a:lstStyle/>
          <a:p>
            <a:endParaRPr lang="en-US"/>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1" y="2191513"/>
            <a:ext cx="2745905" cy="1284426"/>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597140" y="3569480"/>
            <a:ext cx="2745905"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5609500" y="2499528"/>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5609498" y="2215017"/>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3" name="Picture Placeholder 4">
            <a:extLst>
              <a:ext uri="{FF2B5EF4-FFF2-40B4-BE49-F238E27FC236}">
                <a16:creationId xmlns:a16="http://schemas.microsoft.com/office/drawing/2014/main" id="{57C788BA-402C-DF49-9125-D0834E57B71F}"/>
              </a:ext>
            </a:extLst>
          </p:cNvPr>
          <p:cNvSpPr>
            <a:spLocks noGrp="1"/>
          </p:cNvSpPr>
          <p:nvPr>
            <p:ph type="pic" sz="quarter" idx="33"/>
          </p:nvPr>
        </p:nvSpPr>
        <p:spPr>
          <a:xfrm>
            <a:off x="8132517" y="0"/>
            <a:ext cx="2179791" cy="3021178"/>
          </a:xfrm>
          <a:prstGeom prst="rect">
            <a:avLst/>
          </a:prstGeom>
          <a:solidFill>
            <a:schemeClr val="bg1">
              <a:lumMod val="50000"/>
            </a:schemeClr>
          </a:solidFill>
        </p:spPr>
        <p:txBody>
          <a:bodyPr/>
          <a:lstStyle/>
          <a:p>
            <a:endParaRPr lang="en-US"/>
          </a:p>
        </p:txBody>
      </p:sp>
      <p:sp>
        <p:nvSpPr>
          <p:cNvPr id="27" name="Picture Placeholder 4">
            <a:extLst>
              <a:ext uri="{FF2B5EF4-FFF2-40B4-BE49-F238E27FC236}">
                <a16:creationId xmlns:a16="http://schemas.microsoft.com/office/drawing/2014/main" id="{693E367C-A9B6-0D4C-A8EE-FC6DEAD41EC5}"/>
              </a:ext>
            </a:extLst>
          </p:cNvPr>
          <p:cNvSpPr>
            <a:spLocks noGrp="1"/>
          </p:cNvSpPr>
          <p:nvPr>
            <p:ph type="pic" sz="quarter" idx="37"/>
          </p:nvPr>
        </p:nvSpPr>
        <p:spPr>
          <a:xfrm>
            <a:off x="3994237" y="3836822"/>
            <a:ext cx="2179791" cy="3021178"/>
          </a:xfrm>
          <a:prstGeom prst="rect">
            <a:avLst/>
          </a:prstGeom>
          <a:solidFill>
            <a:schemeClr val="bg1">
              <a:lumMod val="50000"/>
            </a:schemeClr>
          </a:solidFill>
        </p:spPr>
        <p:txBody>
          <a:bodyPr/>
          <a:lstStyle/>
          <a:p>
            <a:endParaRPr lang="en-US"/>
          </a:p>
        </p:txBody>
      </p:sp>
      <p:sp>
        <p:nvSpPr>
          <p:cNvPr id="31" name="Picture Placeholder 4">
            <a:extLst>
              <a:ext uri="{FF2B5EF4-FFF2-40B4-BE49-F238E27FC236}">
                <a16:creationId xmlns:a16="http://schemas.microsoft.com/office/drawing/2014/main" id="{D55A7EDB-C41A-7249-A258-C820BEEC67FD}"/>
              </a:ext>
            </a:extLst>
          </p:cNvPr>
          <p:cNvSpPr>
            <a:spLocks noGrp="1"/>
          </p:cNvSpPr>
          <p:nvPr>
            <p:ph type="pic" sz="quarter" idx="41"/>
          </p:nvPr>
        </p:nvSpPr>
        <p:spPr>
          <a:xfrm>
            <a:off x="8132517" y="3836822"/>
            <a:ext cx="2179791" cy="3021178"/>
          </a:xfrm>
          <a:prstGeom prst="rect">
            <a:avLst/>
          </a:prstGeom>
          <a:solidFill>
            <a:schemeClr val="bg1">
              <a:lumMod val="50000"/>
            </a:schemeClr>
          </a:solidFill>
        </p:spPr>
        <p:txBody>
          <a:bodyPr/>
          <a:lstStyle/>
          <a:p>
            <a:endParaRPr lang="en-US"/>
          </a:p>
        </p:txBody>
      </p:sp>
      <p:sp>
        <p:nvSpPr>
          <p:cNvPr id="38" name="Text Placeholder 5">
            <a:extLst>
              <a:ext uri="{FF2B5EF4-FFF2-40B4-BE49-F238E27FC236}">
                <a16:creationId xmlns:a16="http://schemas.microsoft.com/office/drawing/2014/main" id="{AFF2703A-A663-BC40-A001-82AE56A5CE80}"/>
              </a:ext>
            </a:extLst>
          </p:cNvPr>
          <p:cNvSpPr>
            <a:spLocks noGrp="1"/>
          </p:cNvSpPr>
          <p:nvPr>
            <p:ph type="body" sz="quarter" idx="45"/>
          </p:nvPr>
        </p:nvSpPr>
        <p:spPr>
          <a:xfrm>
            <a:off x="9747780" y="2499528"/>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39" name="Text Placeholder 5">
            <a:extLst>
              <a:ext uri="{FF2B5EF4-FFF2-40B4-BE49-F238E27FC236}">
                <a16:creationId xmlns:a16="http://schemas.microsoft.com/office/drawing/2014/main" id="{8DD7D00F-1151-4149-A0CB-91134C266BAA}"/>
              </a:ext>
            </a:extLst>
          </p:cNvPr>
          <p:cNvSpPr>
            <a:spLocks noGrp="1"/>
          </p:cNvSpPr>
          <p:nvPr>
            <p:ph type="body" sz="quarter" idx="46"/>
          </p:nvPr>
        </p:nvSpPr>
        <p:spPr>
          <a:xfrm>
            <a:off x="9747778" y="2215017"/>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41" name="Text Placeholder 5">
            <a:extLst>
              <a:ext uri="{FF2B5EF4-FFF2-40B4-BE49-F238E27FC236}">
                <a16:creationId xmlns:a16="http://schemas.microsoft.com/office/drawing/2014/main" id="{74FF90B2-B1DF-3441-92FA-BFD158D99767}"/>
              </a:ext>
            </a:extLst>
          </p:cNvPr>
          <p:cNvSpPr>
            <a:spLocks noGrp="1"/>
          </p:cNvSpPr>
          <p:nvPr>
            <p:ph type="body" sz="quarter" idx="48"/>
          </p:nvPr>
        </p:nvSpPr>
        <p:spPr>
          <a:xfrm>
            <a:off x="5609498" y="6353843"/>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42" name="Text Placeholder 5">
            <a:extLst>
              <a:ext uri="{FF2B5EF4-FFF2-40B4-BE49-F238E27FC236}">
                <a16:creationId xmlns:a16="http://schemas.microsoft.com/office/drawing/2014/main" id="{6C32DBF6-A21D-D547-846E-03E26DC3A450}"/>
              </a:ext>
            </a:extLst>
          </p:cNvPr>
          <p:cNvSpPr>
            <a:spLocks noGrp="1"/>
          </p:cNvSpPr>
          <p:nvPr>
            <p:ph type="body" sz="quarter" idx="49"/>
          </p:nvPr>
        </p:nvSpPr>
        <p:spPr>
          <a:xfrm>
            <a:off x="5609496" y="6069332"/>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45" name="Text Placeholder 5">
            <a:extLst>
              <a:ext uri="{FF2B5EF4-FFF2-40B4-BE49-F238E27FC236}">
                <a16:creationId xmlns:a16="http://schemas.microsoft.com/office/drawing/2014/main" id="{E1CA115B-7DE9-CC4C-83D2-EE11CD00CA99}"/>
              </a:ext>
            </a:extLst>
          </p:cNvPr>
          <p:cNvSpPr>
            <a:spLocks noGrp="1"/>
          </p:cNvSpPr>
          <p:nvPr>
            <p:ph type="body" sz="quarter" idx="51"/>
          </p:nvPr>
        </p:nvSpPr>
        <p:spPr>
          <a:xfrm>
            <a:off x="9747778" y="6353843"/>
            <a:ext cx="1997652" cy="216561"/>
          </a:xfrm>
          <a:prstGeom prst="rect">
            <a:avLst/>
          </a:prstGeom>
        </p:spPr>
        <p:txBody>
          <a:bodyPr/>
          <a:lstStyle>
            <a:lvl1pPr marL="0" indent="0">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46" name="Text Placeholder 5">
            <a:extLst>
              <a:ext uri="{FF2B5EF4-FFF2-40B4-BE49-F238E27FC236}">
                <a16:creationId xmlns:a16="http://schemas.microsoft.com/office/drawing/2014/main" id="{4E3874BD-7CED-BB40-9CE5-B68E15FEA8B6}"/>
              </a:ext>
            </a:extLst>
          </p:cNvPr>
          <p:cNvSpPr>
            <a:spLocks noGrp="1"/>
          </p:cNvSpPr>
          <p:nvPr>
            <p:ph type="body" sz="quarter" idx="52"/>
          </p:nvPr>
        </p:nvSpPr>
        <p:spPr>
          <a:xfrm>
            <a:off x="9747776" y="6069332"/>
            <a:ext cx="1997654" cy="25501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3581826301"/>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am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3478161" y="737419"/>
            <a:ext cx="5235677" cy="635936"/>
          </a:xfrm>
          <a:prstGeom prst="rect">
            <a:avLst/>
          </a:prstGeom>
        </p:spPr>
        <p:txBody>
          <a:bodyPr/>
          <a:lstStyle>
            <a:lvl1pPr marL="0" indent="0" algn="ctr">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3478161" y="1468110"/>
            <a:ext cx="5235678" cy="810800"/>
          </a:xfrm>
          <a:prstGeom prst="rect">
            <a:avLst/>
          </a:prstGeom>
        </p:spPr>
        <p:txBody>
          <a:bodyPr/>
          <a:lstStyle>
            <a:lvl1pPr marL="0" indent="0" algn="ctr">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867556" y="5434457"/>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867554"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EF106ACC-C098-7A43-8A3B-FE7748A28618}"/>
              </a:ext>
            </a:extLst>
          </p:cNvPr>
          <p:cNvSpPr>
            <a:spLocks noGrp="1"/>
          </p:cNvSpPr>
          <p:nvPr>
            <p:ph type="pic" sz="quarter" idx="53"/>
          </p:nvPr>
        </p:nvSpPr>
        <p:spPr>
          <a:xfrm>
            <a:off x="1015479" y="2969711"/>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18" name="Picture Placeholder 2">
            <a:extLst>
              <a:ext uri="{FF2B5EF4-FFF2-40B4-BE49-F238E27FC236}">
                <a16:creationId xmlns:a16="http://schemas.microsoft.com/office/drawing/2014/main" id="{E3A777AD-41D2-5E49-9EF3-5CA5849340C1}"/>
              </a:ext>
            </a:extLst>
          </p:cNvPr>
          <p:cNvSpPr>
            <a:spLocks noGrp="1"/>
          </p:cNvSpPr>
          <p:nvPr>
            <p:ph type="pic" sz="quarter" idx="54"/>
          </p:nvPr>
        </p:nvSpPr>
        <p:spPr>
          <a:xfrm>
            <a:off x="3740847" y="2969711"/>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19" name="Text Placeholder 5">
            <a:extLst>
              <a:ext uri="{FF2B5EF4-FFF2-40B4-BE49-F238E27FC236}">
                <a16:creationId xmlns:a16="http://schemas.microsoft.com/office/drawing/2014/main" id="{8C3A9FE2-98B5-1E4B-87A1-E62C028B52E9}"/>
              </a:ext>
            </a:extLst>
          </p:cNvPr>
          <p:cNvSpPr>
            <a:spLocks noGrp="1"/>
          </p:cNvSpPr>
          <p:nvPr>
            <p:ph type="body" sz="quarter" idx="55"/>
          </p:nvPr>
        </p:nvSpPr>
        <p:spPr>
          <a:xfrm>
            <a:off x="3592924" y="5434457"/>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0" name="Text Placeholder 5">
            <a:extLst>
              <a:ext uri="{FF2B5EF4-FFF2-40B4-BE49-F238E27FC236}">
                <a16:creationId xmlns:a16="http://schemas.microsoft.com/office/drawing/2014/main" id="{699ABE28-FD53-D04A-A527-2378B3940D4F}"/>
              </a:ext>
            </a:extLst>
          </p:cNvPr>
          <p:cNvSpPr>
            <a:spLocks noGrp="1"/>
          </p:cNvSpPr>
          <p:nvPr>
            <p:ph type="body" sz="quarter" idx="56"/>
          </p:nvPr>
        </p:nvSpPr>
        <p:spPr>
          <a:xfrm>
            <a:off x="3592922"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4" name="Picture Placeholder 2">
            <a:extLst>
              <a:ext uri="{FF2B5EF4-FFF2-40B4-BE49-F238E27FC236}">
                <a16:creationId xmlns:a16="http://schemas.microsoft.com/office/drawing/2014/main" id="{58935015-44BB-2441-90DC-C2E732893491}"/>
              </a:ext>
            </a:extLst>
          </p:cNvPr>
          <p:cNvSpPr>
            <a:spLocks noGrp="1"/>
          </p:cNvSpPr>
          <p:nvPr>
            <p:ph type="pic" sz="quarter" idx="57"/>
          </p:nvPr>
        </p:nvSpPr>
        <p:spPr>
          <a:xfrm>
            <a:off x="6466215" y="2969711"/>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25" name="Text Placeholder 5">
            <a:extLst>
              <a:ext uri="{FF2B5EF4-FFF2-40B4-BE49-F238E27FC236}">
                <a16:creationId xmlns:a16="http://schemas.microsoft.com/office/drawing/2014/main" id="{84569264-AFA6-7449-8793-D1A090BFAD6D}"/>
              </a:ext>
            </a:extLst>
          </p:cNvPr>
          <p:cNvSpPr>
            <a:spLocks noGrp="1"/>
          </p:cNvSpPr>
          <p:nvPr>
            <p:ph type="body" sz="quarter" idx="58"/>
          </p:nvPr>
        </p:nvSpPr>
        <p:spPr>
          <a:xfrm>
            <a:off x="6318292" y="5434457"/>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44E39E46-F828-944F-A38B-92C4D65774CB}"/>
              </a:ext>
            </a:extLst>
          </p:cNvPr>
          <p:cNvSpPr>
            <a:spLocks noGrp="1"/>
          </p:cNvSpPr>
          <p:nvPr>
            <p:ph type="body" sz="quarter" idx="59"/>
          </p:nvPr>
        </p:nvSpPr>
        <p:spPr>
          <a:xfrm>
            <a:off x="6318290"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28" name="Picture Placeholder 2">
            <a:extLst>
              <a:ext uri="{FF2B5EF4-FFF2-40B4-BE49-F238E27FC236}">
                <a16:creationId xmlns:a16="http://schemas.microsoft.com/office/drawing/2014/main" id="{674EBE3D-F452-7C4C-A318-025BC2E77EA7}"/>
              </a:ext>
            </a:extLst>
          </p:cNvPr>
          <p:cNvSpPr>
            <a:spLocks noGrp="1"/>
          </p:cNvSpPr>
          <p:nvPr>
            <p:ph type="pic" sz="quarter" idx="60"/>
          </p:nvPr>
        </p:nvSpPr>
        <p:spPr>
          <a:xfrm>
            <a:off x="9191583" y="2969711"/>
            <a:ext cx="1990725" cy="1990725"/>
          </a:xfrm>
          <a:prstGeom prst="ellipse">
            <a:avLst/>
          </a:prstGeom>
          <a:solidFill>
            <a:schemeClr val="bg1">
              <a:lumMod val="95000"/>
            </a:schemeClr>
          </a:solidFill>
          <a:ln w="25400">
            <a:solidFill>
              <a:schemeClr val="bg1">
                <a:lumMod val="50000"/>
              </a:schemeClr>
            </a:solidFill>
          </a:ln>
        </p:spPr>
        <p:txBody>
          <a:bodyPr/>
          <a:lstStyle/>
          <a:p>
            <a:endParaRPr lang="en-US"/>
          </a:p>
        </p:txBody>
      </p:sp>
      <p:sp>
        <p:nvSpPr>
          <p:cNvPr id="29" name="Text Placeholder 5">
            <a:extLst>
              <a:ext uri="{FF2B5EF4-FFF2-40B4-BE49-F238E27FC236}">
                <a16:creationId xmlns:a16="http://schemas.microsoft.com/office/drawing/2014/main" id="{0E7FB966-B40D-0C4F-B918-B6916CDED36D}"/>
              </a:ext>
            </a:extLst>
          </p:cNvPr>
          <p:cNvSpPr>
            <a:spLocks noGrp="1"/>
          </p:cNvSpPr>
          <p:nvPr>
            <p:ph type="body" sz="quarter" idx="61"/>
          </p:nvPr>
        </p:nvSpPr>
        <p:spPr>
          <a:xfrm>
            <a:off x="9043660" y="5434457"/>
            <a:ext cx="2286572" cy="216561"/>
          </a:xfrm>
          <a:prstGeom prst="rect">
            <a:avLst/>
          </a:prstGeom>
        </p:spPr>
        <p:txBody>
          <a:bodyPr/>
          <a:lstStyle>
            <a:lvl1pPr marL="0" indent="0" algn="ctr">
              <a:lnSpc>
                <a:spcPct val="100000"/>
              </a:lnSpc>
              <a:buNone/>
              <a:defRPr sz="1200" b="0" i="1">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30" name="Text Placeholder 5">
            <a:extLst>
              <a:ext uri="{FF2B5EF4-FFF2-40B4-BE49-F238E27FC236}">
                <a16:creationId xmlns:a16="http://schemas.microsoft.com/office/drawing/2014/main" id="{760FF931-BB22-BE41-A167-990CDAC4C913}"/>
              </a:ext>
            </a:extLst>
          </p:cNvPr>
          <p:cNvSpPr>
            <a:spLocks noGrp="1"/>
          </p:cNvSpPr>
          <p:nvPr>
            <p:ph type="body" sz="quarter" idx="62"/>
          </p:nvPr>
        </p:nvSpPr>
        <p:spPr>
          <a:xfrm>
            <a:off x="9043658" y="5149946"/>
            <a:ext cx="2286574" cy="255014"/>
          </a:xfrm>
          <a:prstGeom prst="rect">
            <a:avLst/>
          </a:prstGeom>
        </p:spPr>
        <p:txBody>
          <a:bodyPr/>
          <a:lstStyle>
            <a:lvl1pPr marL="0" indent="0" algn="ctr">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4021899065"/>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ur_Services_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0" y="990601"/>
            <a:ext cx="8276696" cy="1440872"/>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597140" y="4716067"/>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597138" y="4301201"/>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4" name="Text Placeholder 5">
            <a:extLst>
              <a:ext uri="{FF2B5EF4-FFF2-40B4-BE49-F238E27FC236}">
                <a16:creationId xmlns:a16="http://schemas.microsoft.com/office/drawing/2014/main" id="{08A9B1E5-332A-E94E-9466-3EBBF6801BEC}"/>
              </a:ext>
            </a:extLst>
          </p:cNvPr>
          <p:cNvSpPr>
            <a:spLocks noGrp="1"/>
          </p:cNvSpPr>
          <p:nvPr>
            <p:ph type="body" sz="quarter" idx="24"/>
          </p:nvPr>
        </p:nvSpPr>
        <p:spPr>
          <a:xfrm>
            <a:off x="4411182" y="4716067"/>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5" name="Text Placeholder 5">
            <a:extLst>
              <a:ext uri="{FF2B5EF4-FFF2-40B4-BE49-F238E27FC236}">
                <a16:creationId xmlns:a16="http://schemas.microsoft.com/office/drawing/2014/main" id="{98B32AD2-E380-1341-85C7-BD6861ADC272}"/>
              </a:ext>
            </a:extLst>
          </p:cNvPr>
          <p:cNvSpPr>
            <a:spLocks noGrp="1"/>
          </p:cNvSpPr>
          <p:nvPr>
            <p:ph type="body" sz="quarter" idx="25"/>
          </p:nvPr>
        </p:nvSpPr>
        <p:spPr>
          <a:xfrm>
            <a:off x="4411180" y="4301201"/>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1BE5C736-9308-9E4F-92E8-27A4B2B4445F}"/>
              </a:ext>
            </a:extLst>
          </p:cNvPr>
          <p:cNvSpPr>
            <a:spLocks noGrp="1"/>
          </p:cNvSpPr>
          <p:nvPr>
            <p:ph type="body" sz="quarter" idx="26"/>
          </p:nvPr>
        </p:nvSpPr>
        <p:spPr>
          <a:xfrm>
            <a:off x="8225225" y="4716067"/>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7" name="Text Placeholder 5">
            <a:extLst>
              <a:ext uri="{FF2B5EF4-FFF2-40B4-BE49-F238E27FC236}">
                <a16:creationId xmlns:a16="http://schemas.microsoft.com/office/drawing/2014/main" id="{BF05E07D-47E7-C248-A0B6-1151EF6B9920}"/>
              </a:ext>
            </a:extLst>
          </p:cNvPr>
          <p:cNvSpPr>
            <a:spLocks noGrp="1"/>
          </p:cNvSpPr>
          <p:nvPr>
            <p:ph type="body" sz="quarter" idx="27"/>
          </p:nvPr>
        </p:nvSpPr>
        <p:spPr>
          <a:xfrm>
            <a:off x="8225223" y="4301201"/>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1515919223"/>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ur_Services_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1599162" y="701061"/>
            <a:ext cx="8993669" cy="1440872"/>
          </a:xfrm>
          <a:prstGeom prst="rect">
            <a:avLst/>
          </a:prstGeom>
        </p:spPr>
        <p:txBody>
          <a:bodyPr/>
          <a:lstStyle>
            <a:lvl1pPr marL="0" indent="0" algn="ctr">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732222" y="4937739"/>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732220" y="4554046"/>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4" name="Text Placeholder 5">
            <a:extLst>
              <a:ext uri="{FF2B5EF4-FFF2-40B4-BE49-F238E27FC236}">
                <a16:creationId xmlns:a16="http://schemas.microsoft.com/office/drawing/2014/main" id="{08A9B1E5-332A-E94E-9466-3EBBF6801BEC}"/>
              </a:ext>
            </a:extLst>
          </p:cNvPr>
          <p:cNvSpPr>
            <a:spLocks noGrp="1"/>
          </p:cNvSpPr>
          <p:nvPr>
            <p:ph type="body" sz="quarter" idx="24"/>
          </p:nvPr>
        </p:nvSpPr>
        <p:spPr>
          <a:xfrm>
            <a:off x="4411182" y="4937739"/>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5" name="Text Placeholder 5">
            <a:extLst>
              <a:ext uri="{FF2B5EF4-FFF2-40B4-BE49-F238E27FC236}">
                <a16:creationId xmlns:a16="http://schemas.microsoft.com/office/drawing/2014/main" id="{98B32AD2-E380-1341-85C7-BD6861ADC272}"/>
              </a:ext>
            </a:extLst>
          </p:cNvPr>
          <p:cNvSpPr>
            <a:spLocks noGrp="1"/>
          </p:cNvSpPr>
          <p:nvPr>
            <p:ph type="body" sz="quarter" idx="25"/>
          </p:nvPr>
        </p:nvSpPr>
        <p:spPr>
          <a:xfrm>
            <a:off x="4411180" y="4554046"/>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26" name="Text Placeholder 5">
            <a:extLst>
              <a:ext uri="{FF2B5EF4-FFF2-40B4-BE49-F238E27FC236}">
                <a16:creationId xmlns:a16="http://schemas.microsoft.com/office/drawing/2014/main" id="{1BE5C736-9308-9E4F-92E8-27A4B2B4445F}"/>
              </a:ext>
            </a:extLst>
          </p:cNvPr>
          <p:cNvSpPr>
            <a:spLocks noGrp="1"/>
          </p:cNvSpPr>
          <p:nvPr>
            <p:ph type="body" sz="quarter" idx="26"/>
          </p:nvPr>
        </p:nvSpPr>
        <p:spPr>
          <a:xfrm>
            <a:off x="8090140" y="4937739"/>
            <a:ext cx="3369635"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7" name="Text Placeholder 5">
            <a:extLst>
              <a:ext uri="{FF2B5EF4-FFF2-40B4-BE49-F238E27FC236}">
                <a16:creationId xmlns:a16="http://schemas.microsoft.com/office/drawing/2014/main" id="{BF05E07D-47E7-C248-A0B6-1151EF6B9920}"/>
              </a:ext>
            </a:extLst>
          </p:cNvPr>
          <p:cNvSpPr>
            <a:spLocks noGrp="1"/>
          </p:cNvSpPr>
          <p:nvPr>
            <p:ph type="body" sz="quarter" idx="27"/>
          </p:nvPr>
        </p:nvSpPr>
        <p:spPr>
          <a:xfrm>
            <a:off x="8090138" y="4554046"/>
            <a:ext cx="3369635"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3" name="Picture Placeholder 2">
            <a:extLst>
              <a:ext uri="{FF2B5EF4-FFF2-40B4-BE49-F238E27FC236}">
                <a16:creationId xmlns:a16="http://schemas.microsoft.com/office/drawing/2014/main" id="{AF5D3639-BD83-7E4B-BB08-98E6FB67686C}"/>
              </a:ext>
            </a:extLst>
          </p:cNvPr>
          <p:cNvSpPr>
            <a:spLocks noGrp="1"/>
          </p:cNvSpPr>
          <p:nvPr>
            <p:ph type="pic" sz="quarter" idx="28"/>
          </p:nvPr>
        </p:nvSpPr>
        <p:spPr>
          <a:xfrm>
            <a:off x="731838" y="2941530"/>
            <a:ext cx="3370262" cy="1440872"/>
          </a:xfrm>
          <a:prstGeom prst="rect">
            <a:avLst/>
          </a:prstGeom>
          <a:solidFill>
            <a:schemeClr val="bg1">
              <a:lumMod val="85000"/>
            </a:schemeClr>
          </a:solidFill>
        </p:spPr>
        <p:txBody>
          <a:bodyPr/>
          <a:lstStyle/>
          <a:p>
            <a:endParaRPr lang="en-US"/>
          </a:p>
        </p:txBody>
      </p:sp>
      <p:sp>
        <p:nvSpPr>
          <p:cNvPr id="11" name="Picture Placeholder 2">
            <a:extLst>
              <a:ext uri="{FF2B5EF4-FFF2-40B4-BE49-F238E27FC236}">
                <a16:creationId xmlns:a16="http://schemas.microsoft.com/office/drawing/2014/main" id="{F638FB68-FA7F-5846-9887-CF6054F297A8}"/>
              </a:ext>
            </a:extLst>
          </p:cNvPr>
          <p:cNvSpPr>
            <a:spLocks noGrp="1"/>
          </p:cNvSpPr>
          <p:nvPr>
            <p:ph type="pic" sz="quarter" idx="29"/>
          </p:nvPr>
        </p:nvSpPr>
        <p:spPr>
          <a:xfrm>
            <a:off x="4410553" y="2941530"/>
            <a:ext cx="3370262" cy="1440872"/>
          </a:xfrm>
          <a:prstGeom prst="rect">
            <a:avLst/>
          </a:prstGeom>
          <a:solidFill>
            <a:schemeClr val="bg1">
              <a:lumMod val="85000"/>
            </a:schemeClr>
          </a:solidFill>
        </p:spPr>
        <p:txBody>
          <a:bodyPr/>
          <a:lstStyle/>
          <a:p>
            <a:endParaRPr lang="en-US"/>
          </a:p>
        </p:txBody>
      </p:sp>
      <p:sp>
        <p:nvSpPr>
          <p:cNvPr id="12" name="Picture Placeholder 2">
            <a:extLst>
              <a:ext uri="{FF2B5EF4-FFF2-40B4-BE49-F238E27FC236}">
                <a16:creationId xmlns:a16="http://schemas.microsoft.com/office/drawing/2014/main" id="{94B02BA9-8BC7-8942-8301-105E4EC92164}"/>
              </a:ext>
            </a:extLst>
          </p:cNvPr>
          <p:cNvSpPr>
            <a:spLocks noGrp="1"/>
          </p:cNvSpPr>
          <p:nvPr>
            <p:ph type="pic" sz="quarter" idx="30"/>
          </p:nvPr>
        </p:nvSpPr>
        <p:spPr>
          <a:xfrm>
            <a:off x="8089824" y="2941530"/>
            <a:ext cx="3370262" cy="1440872"/>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1451048419"/>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ur_Services_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7339580" y="1221294"/>
            <a:ext cx="3934667" cy="5028778"/>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907703" y="1588523"/>
            <a:ext cx="5352420" cy="715154"/>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907701" y="1221294"/>
            <a:ext cx="5352420"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3" name="Text Placeholder 5">
            <a:extLst>
              <a:ext uri="{FF2B5EF4-FFF2-40B4-BE49-F238E27FC236}">
                <a16:creationId xmlns:a16="http://schemas.microsoft.com/office/drawing/2014/main" id="{6146A4C0-019D-0745-A5DA-ACBA3EFCEFDD}"/>
              </a:ext>
            </a:extLst>
          </p:cNvPr>
          <p:cNvSpPr>
            <a:spLocks noGrp="1"/>
          </p:cNvSpPr>
          <p:nvPr>
            <p:ph type="body" sz="quarter" idx="28"/>
          </p:nvPr>
        </p:nvSpPr>
        <p:spPr>
          <a:xfrm>
            <a:off x="907703" y="3545344"/>
            <a:ext cx="5352420" cy="715154"/>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4" name="Text Placeholder 5">
            <a:extLst>
              <a:ext uri="{FF2B5EF4-FFF2-40B4-BE49-F238E27FC236}">
                <a16:creationId xmlns:a16="http://schemas.microsoft.com/office/drawing/2014/main" id="{787A810C-BA80-7844-BC8F-85770F2297BC}"/>
              </a:ext>
            </a:extLst>
          </p:cNvPr>
          <p:cNvSpPr>
            <a:spLocks noGrp="1"/>
          </p:cNvSpPr>
          <p:nvPr>
            <p:ph type="body" sz="quarter" idx="29"/>
          </p:nvPr>
        </p:nvSpPr>
        <p:spPr>
          <a:xfrm>
            <a:off x="907701" y="3170673"/>
            <a:ext cx="5352420"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
        <p:nvSpPr>
          <p:cNvPr id="16" name="Text Placeholder 5">
            <a:extLst>
              <a:ext uri="{FF2B5EF4-FFF2-40B4-BE49-F238E27FC236}">
                <a16:creationId xmlns:a16="http://schemas.microsoft.com/office/drawing/2014/main" id="{347961F7-1F96-D649-B1E5-99B051035F07}"/>
              </a:ext>
            </a:extLst>
          </p:cNvPr>
          <p:cNvSpPr>
            <a:spLocks noGrp="1"/>
          </p:cNvSpPr>
          <p:nvPr>
            <p:ph type="body" sz="quarter" idx="30"/>
          </p:nvPr>
        </p:nvSpPr>
        <p:spPr>
          <a:xfrm>
            <a:off x="907703" y="5502165"/>
            <a:ext cx="5352420" cy="715154"/>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7" name="Text Placeholder 5">
            <a:extLst>
              <a:ext uri="{FF2B5EF4-FFF2-40B4-BE49-F238E27FC236}">
                <a16:creationId xmlns:a16="http://schemas.microsoft.com/office/drawing/2014/main" id="{416ECAD8-CA6C-B340-910E-12F5C146466A}"/>
              </a:ext>
            </a:extLst>
          </p:cNvPr>
          <p:cNvSpPr>
            <a:spLocks noGrp="1"/>
          </p:cNvSpPr>
          <p:nvPr>
            <p:ph type="body" sz="quarter" idx="31"/>
          </p:nvPr>
        </p:nvSpPr>
        <p:spPr>
          <a:xfrm>
            <a:off x="907701" y="5120052"/>
            <a:ext cx="5352420" cy="347132"/>
          </a:xfrm>
          <a:prstGeom prst="rect">
            <a:avLst/>
          </a:prstGeom>
        </p:spPr>
        <p:txBody>
          <a:bodyPr/>
          <a:lstStyle>
            <a:lvl1pPr marL="0" indent="0">
              <a:lnSpc>
                <a:spcPct val="100000"/>
              </a:lnSpc>
              <a:buNone/>
              <a:defRPr sz="1600" b="1" i="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229052983"/>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Opening_01">
    <p:spTree>
      <p:nvGrpSpPr>
        <p:cNvPr id="1" name=""/>
        <p:cNvGrpSpPr/>
        <p:nvPr/>
      </p:nvGrpSpPr>
      <p:grpSpPr>
        <a:xfrm>
          <a:off x="0" y="0"/>
          <a:ext cx="0" cy="0"/>
          <a:chOff x="0" y="0"/>
          <a:chExt cx="0" cy="0"/>
        </a:xfrm>
      </p:grpSpPr>
      <p:sp>
        <p:nvSpPr>
          <p:cNvPr id="8" name="Picture Placeholder 7" hidden="1">
            <a:extLst>
              <a:ext uri="{FF2B5EF4-FFF2-40B4-BE49-F238E27FC236}">
                <a16:creationId xmlns:a16="http://schemas.microsoft.com/office/drawing/2014/main" id="{42E84673-6C7C-8141-ACF3-D2BAEDE20C58}"/>
              </a:ext>
            </a:extLst>
          </p:cNvPr>
          <p:cNvSpPr>
            <a:spLocks noGrp="1"/>
          </p:cNvSpPr>
          <p:nvPr>
            <p:ph type="pic" sz="quarter" idx="10"/>
          </p:nvPr>
        </p:nvSpPr>
        <p:spPr>
          <a:xfrm>
            <a:off x="0" y="0"/>
            <a:ext cx="12192000" cy="6858000"/>
          </a:xfrm>
          <a:prstGeom prst="rect">
            <a:avLst/>
          </a:prstGeom>
          <a:solidFill>
            <a:srgbClr val="6C0008">
              <a:alpha val="69804"/>
            </a:srgbClr>
          </a:solidFill>
        </p:spPr>
        <p:txBody>
          <a:bodyPr/>
          <a:lstStyle/>
          <a:p>
            <a:endParaRPr lang="en-US" dirty="0"/>
          </a:p>
        </p:txBody>
      </p:sp>
      <p:sp>
        <p:nvSpPr>
          <p:cNvPr id="5" name="Picture Placeholder 4" hidden="1">
            <a:extLst>
              <a:ext uri="{FF2B5EF4-FFF2-40B4-BE49-F238E27FC236}">
                <a16:creationId xmlns:a16="http://schemas.microsoft.com/office/drawing/2014/main" id="{0E2BA19A-717B-1C42-B04F-4AD584B5B92B}"/>
              </a:ext>
            </a:extLst>
          </p:cNvPr>
          <p:cNvSpPr>
            <a:spLocks noGrp="1"/>
          </p:cNvSpPr>
          <p:nvPr>
            <p:ph type="pic" sz="quarter" idx="11"/>
          </p:nvPr>
        </p:nvSpPr>
        <p:spPr>
          <a:xfrm>
            <a:off x="3748677" y="2028115"/>
            <a:ext cx="4694646" cy="1586955"/>
          </a:xfrm>
          <a:prstGeom prst="rect">
            <a:avLst/>
          </a:prstGeom>
          <a:blipFill dpi="0" rotWithShape="1">
            <a:blip r:embed="rId2">
              <a:extLst>
                <a:ext uri="{28A0092B-C50C-407E-A947-70E740481C1C}">
                  <a14:useLocalDpi xmlns:a14="http://schemas.microsoft.com/office/drawing/2010/main" val="0"/>
                </a:ext>
              </a:extLst>
            </a:blip>
            <a:srcRect/>
            <a:stretch>
              <a:fillRect t="20289" b="20289"/>
            </a:stretch>
          </a:blipFill>
        </p:spPr>
        <p:txBody>
          <a:bodyPr/>
          <a:lstStyle/>
          <a:p>
            <a:endParaRPr lang="en-US" dirty="0"/>
          </a:p>
        </p:txBody>
      </p:sp>
      <p:sp>
        <p:nvSpPr>
          <p:cNvPr id="3" name="Subtitle 2" hidden="1"/>
          <p:cNvSpPr>
            <a:spLocks noGrp="1"/>
          </p:cNvSpPr>
          <p:nvPr>
            <p:ph type="subTitle" idx="1"/>
          </p:nvPr>
        </p:nvSpPr>
        <p:spPr>
          <a:xfrm>
            <a:off x="1524000" y="4002825"/>
            <a:ext cx="9144000" cy="478896"/>
          </a:xfrm>
          <a:prstGeom prst="rect">
            <a:avLst/>
          </a:prstGeom>
        </p:spPr>
        <p:txBody>
          <a:bodyPr/>
          <a:lstStyle>
            <a:lvl1pPr marL="0" indent="0" algn="ctr">
              <a:buNone/>
              <a:defRPr sz="2000" b="0" i="0">
                <a:solidFill>
                  <a:schemeClr val="bg1">
                    <a:lumMod val="85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17768001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Layout-9">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1FDCD23-34A3-E245-9C06-56A6138BCDC1}"/>
              </a:ext>
            </a:extLst>
          </p:cNvPr>
          <p:cNvSpPr>
            <a:spLocks noGrp="1"/>
          </p:cNvSpPr>
          <p:nvPr>
            <p:ph type="pic" sz="quarter" idx="11"/>
          </p:nvPr>
        </p:nvSpPr>
        <p:spPr>
          <a:xfrm>
            <a:off x="5169408" y="0"/>
            <a:ext cx="7022593" cy="6858000"/>
          </a:xfrm>
          <a:prstGeom prst="rect">
            <a:avLst/>
          </a:prstGeom>
          <a:pattFill prst="pct5">
            <a:fgClr>
              <a:srgbClr val="971C95"/>
            </a:fgClr>
            <a:bgClr>
              <a:schemeClr val="bg1"/>
            </a:bgClr>
          </a:pattFill>
        </p:spPr>
        <p:txBody>
          <a:bodyPr/>
          <a:lstStyle>
            <a:lvl1pPr>
              <a:defRPr sz="1400"/>
            </a:lvl1pPr>
          </a:lstStyle>
          <a:p>
            <a:endParaRPr lang="en-US"/>
          </a:p>
        </p:txBody>
      </p:sp>
    </p:spTree>
    <p:extLst>
      <p:ext uri="{BB962C8B-B14F-4D97-AF65-F5344CB8AC3E}">
        <p14:creationId xmlns:p14="http://schemas.microsoft.com/office/powerpoint/2010/main" val="34932849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Opening_0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2E84673-6C7C-8141-ACF3-D2BAEDE20C58}"/>
              </a:ext>
            </a:extLst>
          </p:cNvPr>
          <p:cNvSpPr>
            <a:spLocks noGrp="1"/>
          </p:cNvSpPr>
          <p:nvPr>
            <p:ph type="pic" sz="quarter" idx="10"/>
          </p:nvPr>
        </p:nvSpPr>
        <p:spPr>
          <a:xfrm>
            <a:off x="0" y="0"/>
            <a:ext cx="6096000" cy="6858000"/>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7431303" y="3992433"/>
            <a:ext cx="3335337" cy="797775"/>
          </a:xfrm>
          <a:prstGeom prst="rect">
            <a:avLst/>
          </a:prstGeom>
        </p:spPr>
        <p:txBody>
          <a:bodyPr/>
          <a:lstStyle>
            <a:lvl1pPr marL="0" indent="0" algn="ctr">
              <a:lnSpc>
                <a:spcPct val="100000"/>
              </a:lnSpc>
              <a:buNone/>
              <a:defRPr sz="20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5" name="Picture Placeholder 4">
            <a:extLst>
              <a:ext uri="{FF2B5EF4-FFF2-40B4-BE49-F238E27FC236}">
                <a16:creationId xmlns:a16="http://schemas.microsoft.com/office/drawing/2014/main" id="{0E2BA19A-717B-1C42-B04F-4AD584B5B92B}"/>
              </a:ext>
            </a:extLst>
          </p:cNvPr>
          <p:cNvSpPr>
            <a:spLocks noGrp="1"/>
          </p:cNvSpPr>
          <p:nvPr>
            <p:ph type="pic" sz="quarter" idx="11" hasCustomPrompt="1"/>
          </p:nvPr>
        </p:nvSpPr>
        <p:spPr>
          <a:xfrm>
            <a:off x="7431304" y="2104528"/>
            <a:ext cx="3335337" cy="1654119"/>
          </a:xfrm>
          <a:prstGeom prst="rect">
            <a:avLst/>
          </a:prstGeom>
          <a:noFill/>
        </p:spPr>
        <p:txBody>
          <a:bodyPr/>
          <a:lstStyle/>
          <a:p>
            <a:r>
              <a:rPr lang="en-US" dirty="0"/>
              <a:t>Your logo here</a:t>
            </a:r>
          </a:p>
        </p:txBody>
      </p:sp>
    </p:spTree>
    <p:extLst>
      <p:ext uri="{BB962C8B-B14F-4D97-AF65-F5344CB8AC3E}">
        <p14:creationId xmlns:p14="http://schemas.microsoft.com/office/powerpoint/2010/main" val="17009834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Opening_03">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2E84673-6C7C-8141-ACF3-D2BAEDE20C58}"/>
              </a:ext>
            </a:extLst>
          </p:cNvPr>
          <p:cNvSpPr>
            <a:spLocks noGrp="1"/>
          </p:cNvSpPr>
          <p:nvPr>
            <p:ph type="pic" sz="quarter" idx="10"/>
          </p:nvPr>
        </p:nvSpPr>
        <p:spPr>
          <a:xfrm>
            <a:off x="0" y="0"/>
            <a:ext cx="12192000" cy="4236720"/>
          </a:xfrm>
          <a:prstGeom prst="rect">
            <a:avLst/>
          </a:prstGeom>
          <a:solidFill>
            <a:schemeClr val="bg1">
              <a:lumMod val="50000"/>
            </a:schemeClr>
          </a:solidFill>
        </p:spPr>
        <p:txBody>
          <a:bodyPr/>
          <a:lstStyle/>
          <a:p>
            <a:endParaRPr lang="en-US"/>
          </a:p>
        </p:txBody>
      </p:sp>
      <p:sp>
        <p:nvSpPr>
          <p:cNvPr id="3" name="Subtitle 2"/>
          <p:cNvSpPr>
            <a:spLocks noGrp="1"/>
          </p:cNvSpPr>
          <p:nvPr>
            <p:ph type="subTitle" idx="1"/>
          </p:nvPr>
        </p:nvSpPr>
        <p:spPr>
          <a:xfrm>
            <a:off x="5783536" y="5413244"/>
            <a:ext cx="4986064" cy="382429"/>
          </a:xfrm>
          <a:prstGeom prst="rect">
            <a:avLst/>
          </a:prstGeom>
        </p:spPr>
        <p:txBody>
          <a:bodyPr/>
          <a:lstStyle>
            <a:lvl1pPr marL="0" indent="0" algn="l">
              <a:lnSpc>
                <a:spcPct val="100000"/>
              </a:lnSpc>
              <a:buNone/>
              <a:defRPr sz="20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5" name="Picture Placeholder 4">
            <a:extLst>
              <a:ext uri="{FF2B5EF4-FFF2-40B4-BE49-F238E27FC236}">
                <a16:creationId xmlns:a16="http://schemas.microsoft.com/office/drawing/2014/main" id="{0E2BA19A-717B-1C42-B04F-4AD584B5B92B}"/>
              </a:ext>
            </a:extLst>
          </p:cNvPr>
          <p:cNvSpPr>
            <a:spLocks noGrp="1"/>
          </p:cNvSpPr>
          <p:nvPr>
            <p:ph type="pic" sz="quarter" idx="11" hasCustomPrompt="1"/>
          </p:nvPr>
        </p:nvSpPr>
        <p:spPr>
          <a:xfrm>
            <a:off x="852011" y="4777400"/>
            <a:ext cx="3335337" cy="1654119"/>
          </a:xfrm>
          <a:prstGeom prst="rect">
            <a:avLst/>
          </a:prstGeom>
          <a:noFill/>
        </p:spPr>
        <p:txBody>
          <a:bodyPr/>
          <a:lstStyle/>
          <a:p>
            <a:r>
              <a:rPr lang="en-US"/>
              <a:t>Your logo here</a:t>
            </a:r>
          </a:p>
        </p:txBody>
      </p:sp>
    </p:spTree>
    <p:extLst>
      <p:ext uri="{BB962C8B-B14F-4D97-AF65-F5344CB8AC3E}">
        <p14:creationId xmlns:p14="http://schemas.microsoft.com/office/powerpoint/2010/main" val="42111184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eam_1">
    <p:spTree>
      <p:nvGrpSpPr>
        <p:cNvPr id="1" name=""/>
        <p:cNvGrpSpPr/>
        <p:nvPr/>
      </p:nvGrpSpPr>
      <p:grpSpPr>
        <a:xfrm>
          <a:off x="0" y="0"/>
          <a:ext cx="0" cy="0"/>
          <a:chOff x="0" y="0"/>
          <a:chExt cx="0" cy="0"/>
        </a:xfrm>
      </p:grpSpPr>
      <p:sp>
        <p:nvSpPr>
          <p:cNvPr id="27" name="Picture Placeholder 4">
            <a:extLst>
              <a:ext uri="{FF2B5EF4-FFF2-40B4-BE49-F238E27FC236}">
                <a16:creationId xmlns:a16="http://schemas.microsoft.com/office/drawing/2014/main" id="{693E367C-A9B6-0D4C-A8EE-FC6DEAD41EC5}"/>
              </a:ext>
            </a:extLst>
          </p:cNvPr>
          <p:cNvSpPr>
            <a:spLocks noGrp="1"/>
          </p:cNvSpPr>
          <p:nvPr>
            <p:ph type="pic" sz="quarter" idx="37"/>
          </p:nvPr>
        </p:nvSpPr>
        <p:spPr>
          <a:xfrm>
            <a:off x="4380644" y="1727881"/>
            <a:ext cx="2485203" cy="3444477"/>
          </a:xfrm>
          <a:prstGeom prst="rect">
            <a:avLst/>
          </a:prstGeom>
          <a:solidFill>
            <a:schemeClr val="bg1">
              <a:lumMod val="50000"/>
            </a:schemeClr>
          </a:solidFill>
        </p:spPr>
        <p:txBody>
          <a:bodyPr/>
          <a:lstStyle/>
          <a:p>
            <a:endParaRPr lang="en-US" dirty="0"/>
          </a:p>
        </p:txBody>
      </p:sp>
      <p:sp>
        <p:nvSpPr>
          <p:cNvPr id="7" name="Rectangle 6">
            <a:extLst>
              <a:ext uri="{FF2B5EF4-FFF2-40B4-BE49-F238E27FC236}">
                <a16:creationId xmlns:a16="http://schemas.microsoft.com/office/drawing/2014/main" id="{C6B38872-77FE-410B-9DC0-A9681AAD520B}"/>
              </a:ext>
            </a:extLst>
          </p:cNvPr>
          <p:cNvSpPr/>
          <p:nvPr userDrawn="1"/>
        </p:nvSpPr>
        <p:spPr>
          <a:xfrm>
            <a:off x="6864306" y="1727881"/>
            <a:ext cx="98062" cy="2734337"/>
          </a:xfrm>
          <a:prstGeom prst="rect">
            <a:avLst/>
          </a:prstGeom>
          <a:solidFill>
            <a:srgbClr val="8C2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roy Bold" panose="00000800000000000000" pitchFamily="50" charset="0"/>
            </a:endParaRP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1" y="1727881"/>
            <a:ext cx="2745905" cy="1284426"/>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597140" y="3105848"/>
            <a:ext cx="2745905" cy="1346199"/>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3" name="Rectangle 2">
            <a:extLst>
              <a:ext uri="{FF2B5EF4-FFF2-40B4-BE49-F238E27FC236}">
                <a16:creationId xmlns:a16="http://schemas.microsoft.com/office/drawing/2014/main" id="{4566A710-BE9B-4106-A50C-C531D8511C5C}"/>
              </a:ext>
            </a:extLst>
          </p:cNvPr>
          <p:cNvSpPr/>
          <p:nvPr userDrawn="1"/>
        </p:nvSpPr>
        <p:spPr>
          <a:xfrm>
            <a:off x="5857137" y="4461705"/>
            <a:ext cx="1972836" cy="945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roy Bold" panose="00000800000000000000" pitchFamily="50" charset="0"/>
            </a:endParaRPr>
          </a:p>
        </p:txBody>
      </p:sp>
      <p:sp>
        <p:nvSpPr>
          <p:cNvPr id="41" name="Text Placeholder 5">
            <a:extLst>
              <a:ext uri="{FF2B5EF4-FFF2-40B4-BE49-F238E27FC236}">
                <a16:creationId xmlns:a16="http://schemas.microsoft.com/office/drawing/2014/main" id="{74FF90B2-B1DF-3441-92FA-BFD158D99767}"/>
              </a:ext>
            </a:extLst>
          </p:cNvPr>
          <p:cNvSpPr>
            <a:spLocks noGrp="1"/>
          </p:cNvSpPr>
          <p:nvPr>
            <p:ph type="body" sz="quarter" idx="48"/>
          </p:nvPr>
        </p:nvSpPr>
        <p:spPr>
          <a:xfrm>
            <a:off x="6089528" y="4905561"/>
            <a:ext cx="1756572" cy="246903"/>
          </a:xfrm>
          <a:prstGeom prst="rect">
            <a:avLst/>
          </a:prstGeom>
        </p:spPr>
        <p:txBody>
          <a:bodyPr/>
          <a:lstStyle>
            <a:lvl1pPr marL="0" indent="0">
              <a:lnSpc>
                <a:spcPct val="100000"/>
              </a:lnSpc>
              <a:buNone/>
              <a:defRPr sz="1200" b="0" i="0">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42" name="Text Placeholder 5">
            <a:extLst>
              <a:ext uri="{FF2B5EF4-FFF2-40B4-BE49-F238E27FC236}">
                <a16:creationId xmlns:a16="http://schemas.microsoft.com/office/drawing/2014/main" id="{6C32DBF6-A21D-D547-846E-03E26DC3A450}"/>
              </a:ext>
            </a:extLst>
          </p:cNvPr>
          <p:cNvSpPr>
            <a:spLocks noGrp="1"/>
          </p:cNvSpPr>
          <p:nvPr>
            <p:ph type="body" sz="quarter" idx="49"/>
          </p:nvPr>
        </p:nvSpPr>
        <p:spPr>
          <a:xfrm>
            <a:off x="6089525" y="4611062"/>
            <a:ext cx="1756573" cy="29074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4" name="Picture Placeholder 4">
            <a:extLst>
              <a:ext uri="{FF2B5EF4-FFF2-40B4-BE49-F238E27FC236}">
                <a16:creationId xmlns:a16="http://schemas.microsoft.com/office/drawing/2014/main" id="{8AE364F0-3E0E-4190-9F56-3E3690A7CA0C}"/>
              </a:ext>
            </a:extLst>
          </p:cNvPr>
          <p:cNvSpPr>
            <a:spLocks noGrp="1"/>
          </p:cNvSpPr>
          <p:nvPr>
            <p:ph type="pic" sz="quarter" idx="50"/>
          </p:nvPr>
        </p:nvSpPr>
        <p:spPr>
          <a:xfrm>
            <a:off x="8129403" y="1727881"/>
            <a:ext cx="2485203" cy="3444477"/>
          </a:xfrm>
          <a:prstGeom prst="rect">
            <a:avLst/>
          </a:prstGeom>
          <a:solidFill>
            <a:schemeClr val="bg1">
              <a:lumMod val="50000"/>
            </a:schemeClr>
          </a:solidFill>
        </p:spPr>
        <p:txBody>
          <a:bodyPr/>
          <a:lstStyle/>
          <a:p>
            <a:endParaRPr lang="en-US" dirty="0"/>
          </a:p>
        </p:txBody>
      </p:sp>
      <p:sp>
        <p:nvSpPr>
          <p:cNvPr id="15" name="Rectangle 14">
            <a:extLst>
              <a:ext uri="{FF2B5EF4-FFF2-40B4-BE49-F238E27FC236}">
                <a16:creationId xmlns:a16="http://schemas.microsoft.com/office/drawing/2014/main" id="{D748CA9B-9392-47A0-B187-8A7E09542226}"/>
              </a:ext>
            </a:extLst>
          </p:cNvPr>
          <p:cNvSpPr/>
          <p:nvPr userDrawn="1"/>
        </p:nvSpPr>
        <p:spPr>
          <a:xfrm>
            <a:off x="10611735" y="1727881"/>
            <a:ext cx="98062" cy="2734337"/>
          </a:xfrm>
          <a:prstGeom prst="rect">
            <a:avLst/>
          </a:prstGeom>
          <a:solidFill>
            <a:srgbClr val="8C2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roy Bold" panose="00000800000000000000" pitchFamily="50" charset="0"/>
            </a:endParaRPr>
          </a:p>
        </p:txBody>
      </p:sp>
      <p:sp>
        <p:nvSpPr>
          <p:cNvPr id="19" name="Rectangle 18">
            <a:extLst>
              <a:ext uri="{FF2B5EF4-FFF2-40B4-BE49-F238E27FC236}">
                <a16:creationId xmlns:a16="http://schemas.microsoft.com/office/drawing/2014/main" id="{C4F7D89A-372D-4BF3-9BA1-376748F00CA9}"/>
              </a:ext>
            </a:extLst>
          </p:cNvPr>
          <p:cNvSpPr/>
          <p:nvPr userDrawn="1"/>
        </p:nvSpPr>
        <p:spPr>
          <a:xfrm>
            <a:off x="9605896" y="4461720"/>
            <a:ext cx="1972836" cy="945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roy Bold" panose="00000800000000000000" pitchFamily="50" charset="0"/>
            </a:endParaRPr>
          </a:p>
        </p:txBody>
      </p:sp>
      <p:sp>
        <p:nvSpPr>
          <p:cNvPr id="20" name="Text Placeholder 5">
            <a:extLst>
              <a:ext uri="{FF2B5EF4-FFF2-40B4-BE49-F238E27FC236}">
                <a16:creationId xmlns:a16="http://schemas.microsoft.com/office/drawing/2014/main" id="{8F67A582-7946-46A0-859D-A1FA9781E586}"/>
              </a:ext>
            </a:extLst>
          </p:cNvPr>
          <p:cNvSpPr>
            <a:spLocks noGrp="1"/>
          </p:cNvSpPr>
          <p:nvPr>
            <p:ph type="body" sz="quarter" idx="51"/>
          </p:nvPr>
        </p:nvSpPr>
        <p:spPr>
          <a:xfrm>
            <a:off x="9838287" y="4905576"/>
            <a:ext cx="1756572" cy="246903"/>
          </a:xfrm>
          <a:prstGeom prst="rect">
            <a:avLst/>
          </a:prstGeom>
        </p:spPr>
        <p:txBody>
          <a:bodyPr/>
          <a:lstStyle>
            <a:lvl1pPr marL="0" indent="0">
              <a:lnSpc>
                <a:spcPct val="100000"/>
              </a:lnSpc>
              <a:buNone/>
              <a:defRPr sz="1200" b="0" i="0">
                <a:solidFill>
                  <a:schemeClr val="bg1">
                    <a:lumMod val="50000"/>
                  </a:schemeClr>
                </a:solidFill>
                <a:latin typeface="Gilroy SemiBold Italic" panose="00000700000000000000" pitchFamily="50" charset="0"/>
                <a:ea typeface="Gilroy SemiBold Italic" panose="00000700000000000000" pitchFamily="50" charset="0"/>
                <a:cs typeface="Gilroy SemiBold Italic" panose="00000700000000000000" pitchFamily="50" charset="0"/>
              </a:defRPr>
            </a:lvl1pPr>
          </a:lstStyle>
          <a:p>
            <a:pPr lvl="0"/>
            <a:r>
              <a:rPr lang="en-US" dirty="0"/>
              <a:t>Click to edit</a:t>
            </a:r>
          </a:p>
        </p:txBody>
      </p:sp>
      <p:sp>
        <p:nvSpPr>
          <p:cNvPr id="21" name="Text Placeholder 5">
            <a:extLst>
              <a:ext uri="{FF2B5EF4-FFF2-40B4-BE49-F238E27FC236}">
                <a16:creationId xmlns:a16="http://schemas.microsoft.com/office/drawing/2014/main" id="{79964C4C-BE29-4B3F-B9B8-CB02B4E19CCC}"/>
              </a:ext>
            </a:extLst>
          </p:cNvPr>
          <p:cNvSpPr>
            <a:spLocks noGrp="1"/>
          </p:cNvSpPr>
          <p:nvPr>
            <p:ph type="body" sz="quarter" idx="52"/>
          </p:nvPr>
        </p:nvSpPr>
        <p:spPr>
          <a:xfrm>
            <a:off x="9838284" y="4611077"/>
            <a:ext cx="1756573" cy="290744"/>
          </a:xfrm>
          <a:prstGeom prst="rect">
            <a:avLst/>
          </a:prstGeom>
        </p:spPr>
        <p:txBody>
          <a:bodyPr/>
          <a:lstStyle>
            <a:lvl1pPr marL="0" indent="0">
              <a:lnSpc>
                <a:spcPct val="100000"/>
              </a:lnSpc>
              <a:buNone/>
              <a:defRPr sz="1400" b="0" i="0">
                <a:solidFill>
                  <a:schemeClr val="tx1"/>
                </a:solidFill>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Tree>
    <p:extLst>
      <p:ext uri="{BB962C8B-B14F-4D97-AF65-F5344CB8AC3E}">
        <p14:creationId xmlns:p14="http://schemas.microsoft.com/office/powerpoint/2010/main" val="4149620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DFBA353-19B1-4A04-A7EE-345F93C189D4}"/>
              </a:ext>
            </a:extLst>
          </p:cNvPr>
          <p:cNvSpPr>
            <a:spLocks noGrp="1"/>
          </p:cNvSpPr>
          <p:nvPr>
            <p:ph type="pic" sz="quarter" idx="13"/>
          </p:nvPr>
        </p:nvSpPr>
        <p:spPr>
          <a:xfrm>
            <a:off x="6232491" y="946404"/>
            <a:ext cx="5486400" cy="4965192"/>
          </a:xfrm>
          <a:solidFill>
            <a:schemeClr val="accent1"/>
          </a:solidFill>
        </p:spPr>
        <p:txBody>
          <a:bodyPr/>
          <a:lstStyle/>
          <a:p>
            <a:endParaRPr lang="en-US"/>
          </a:p>
        </p:txBody>
      </p:sp>
      <p:sp>
        <p:nvSpPr>
          <p:cNvPr id="2" name="Title 1">
            <a:extLst>
              <a:ext uri="{FF2B5EF4-FFF2-40B4-BE49-F238E27FC236}">
                <a16:creationId xmlns:a16="http://schemas.microsoft.com/office/drawing/2014/main" id="{EDC4857A-B6DC-4F0A-AD6B-243F6C085554}"/>
              </a:ext>
            </a:extLst>
          </p:cNvPr>
          <p:cNvSpPr>
            <a:spLocks noGrp="1"/>
          </p:cNvSpPr>
          <p:nvPr>
            <p:ph type="title" hasCustomPrompt="1"/>
          </p:nvPr>
        </p:nvSpPr>
        <p:spPr>
          <a:xfrm>
            <a:off x="473109" y="2386584"/>
            <a:ext cx="4315968" cy="2084832"/>
          </a:xfrm>
        </p:spPr>
        <p:txBody>
          <a:bodyPr anchor="t">
            <a:normAutofit/>
          </a:bodyPr>
          <a:lstStyle>
            <a:lvl1pPr>
              <a:defRPr sz="3400" spc="0" baseline="0">
                <a:solidFill>
                  <a:schemeClr val="bg2">
                    <a:lumMod val="75000"/>
                  </a:schemeClr>
                </a:solidFill>
              </a:defRPr>
            </a:lvl1pPr>
          </a:lstStyle>
          <a:p>
            <a:r>
              <a:rPr lang="en-US"/>
              <a:t>Click to add title</a:t>
            </a:r>
          </a:p>
        </p:txBody>
      </p:sp>
      <p:sp>
        <p:nvSpPr>
          <p:cNvPr id="13" name="Text Placeholder 6">
            <a:extLst>
              <a:ext uri="{FF2B5EF4-FFF2-40B4-BE49-F238E27FC236}">
                <a16:creationId xmlns:a16="http://schemas.microsoft.com/office/drawing/2014/main" id="{D8717D35-8E1B-4C94-BA72-91D4DCA6576C}"/>
              </a:ext>
            </a:extLst>
          </p:cNvPr>
          <p:cNvSpPr>
            <a:spLocks noGrp="1"/>
          </p:cNvSpPr>
          <p:nvPr>
            <p:ph type="body" sz="quarter" idx="15" hasCustomPrompt="1"/>
          </p:nvPr>
        </p:nvSpPr>
        <p:spPr>
          <a:xfrm>
            <a:off x="457200" y="4471416"/>
            <a:ext cx="3584448" cy="637674"/>
          </a:xfrm>
        </p:spPr>
        <p:txBody>
          <a:bodyPr anchor="ctr" anchorCtr="0">
            <a:normAutofit/>
          </a:bodyPr>
          <a:lstStyle>
            <a:lvl1pPr marL="0" indent="0">
              <a:lnSpc>
                <a:spcPct val="100000"/>
              </a:lnSpc>
              <a:buFont typeface="Arial" panose="020B0604020202020204" pitchFamily="34" charset="0"/>
              <a:buNone/>
              <a:defRPr sz="1600" spc="100" baseline="0">
                <a:solidFill>
                  <a:schemeClr val="bg2">
                    <a:lumMod val="50000"/>
                  </a:schemeClr>
                </a:solidFill>
                <a:latin typeface="+mn-lt"/>
              </a:defRPr>
            </a:lvl1pPr>
            <a:lvl2pPr marL="457200" indent="0">
              <a:lnSpc>
                <a:spcPct val="100000"/>
              </a:lnSpc>
              <a:buFont typeface="Arial" panose="020B0604020202020204" pitchFamily="34" charset="0"/>
              <a:buNone/>
              <a:defRPr sz="2000">
                <a:latin typeface="+mj-lt"/>
              </a:defRPr>
            </a:lvl2pPr>
            <a:lvl3pPr marL="914400" indent="0">
              <a:lnSpc>
                <a:spcPct val="100000"/>
              </a:lnSpc>
              <a:buFont typeface="Arial" panose="020B0604020202020204" pitchFamily="34" charset="0"/>
              <a:buNone/>
              <a:defRPr sz="2000">
                <a:latin typeface="+mj-lt"/>
              </a:defRPr>
            </a:lvl3pPr>
            <a:lvl4pPr marL="1371600" indent="0">
              <a:lnSpc>
                <a:spcPct val="100000"/>
              </a:lnSpc>
              <a:buFont typeface="Arial" panose="020B0604020202020204" pitchFamily="34" charset="0"/>
              <a:buNone/>
              <a:defRPr sz="2000">
                <a:latin typeface="+mj-lt"/>
              </a:defRPr>
            </a:lvl4pPr>
            <a:lvl5pPr marL="1828800" indent="0">
              <a:lnSpc>
                <a:spcPct val="100000"/>
              </a:lnSpc>
              <a:buFont typeface="Arial" panose="020B0604020202020204" pitchFamily="34" charset="0"/>
              <a:buNone/>
              <a:defRPr sz="2000">
                <a:latin typeface="+mj-lt"/>
              </a:defRPr>
            </a:lvl5pPr>
          </a:lstStyle>
          <a:p>
            <a:pPr lvl="0"/>
            <a:r>
              <a:rPr lang="en-US"/>
              <a:t>CLICK TO EDIT MASTER TEXT STYLES</a:t>
            </a:r>
          </a:p>
        </p:txBody>
      </p:sp>
      <p:sp>
        <p:nvSpPr>
          <p:cNvPr id="11" name="Picture Placeholder 9">
            <a:extLst>
              <a:ext uri="{FF2B5EF4-FFF2-40B4-BE49-F238E27FC236}">
                <a16:creationId xmlns:a16="http://schemas.microsoft.com/office/drawing/2014/main" id="{F15B60AE-D6AB-472C-8342-2A3EB53493C8}"/>
              </a:ext>
            </a:extLst>
          </p:cNvPr>
          <p:cNvSpPr>
            <a:spLocks noGrp="1"/>
          </p:cNvSpPr>
          <p:nvPr>
            <p:ph type="pic" sz="quarter" idx="14"/>
          </p:nvPr>
        </p:nvSpPr>
        <p:spPr>
          <a:xfrm>
            <a:off x="5093208" y="1600200"/>
            <a:ext cx="2286000" cy="3657600"/>
          </a:xfrm>
          <a:solidFill>
            <a:schemeClr val="accent1"/>
          </a:solidFill>
        </p:spPr>
        <p:txBody>
          <a:bodyPr/>
          <a:lstStyle/>
          <a:p>
            <a:endParaRPr lang="en-US"/>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a:t>20XX</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a:p>
        </p:txBody>
      </p:sp>
      <p:sp>
        <p:nvSpPr>
          <p:cNvPr id="9" name="Freeform: Shape 8">
            <a:extLst>
              <a:ext uri="{FF2B5EF4-FFF2-40B4-BE49-F238E27FC236}">
                <a16:creationId xmlns:a16="http://schemas.microsoft.com/office/drawing/2014/main" id="{FBB5B262-532A-4EE4-98E7-0EB6A8C56003}"/>
              </a:ext>
              <a:ext uri="{C183D7F6-B498-43B3-948B-1728B52AA6E4}">
                <adec:decorative xmlns:adec="http://schemas.microsoft.com/office/drawing/2017/decorative" val="1"/>
              </a:ext>
            </a:extLst>
          </p:cNvPr>
          <p:cNvSpPr/>
          <p:nvPr userDrawn="1"/>
        </p:nvSpPr>
        <p:spPr>
          <a:xfrm rot="13547565" flipH="1">
            <a:off x="1727251" y="1145928"/>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3">
              <a:lumMod val="40000"/>
              <a:lumOff val="60000"/>
              <a:alpha val="82000"/>
            </a:schemeClr>
          </a:solidFill>
          <a:ln w="9525"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14769475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Team_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419EE63-8BC3-487D-9862-FE0161819CC5}"/>
              </a:ext>
            </a:extLst>
          </p:cNvPr>
          <p:cNvSpPr>
            <a:spLocks noGrp="1"/>
          </p:cNvSpPr>
          <p:nvPr>
            <p:ph type="pic" sz="quarter" idx="15"/>
          </p:nvPr>
        </p:nvSpPr>
        <p:spPr>
          <a:xfrm>
            <a:off x="6413425" y="685800"/>
            <a:ext cx="4033723" cy="5486400"/>
          </a:xfrm>
          <a:prstGeom prst="rect">
            <a:avLst/>
          </a:prstGeom>
        </p:spPr>
        <p:txBody>
          <a:bodyPr/>
          <a:lstStyle/>
          <a:p>
            <a:endParaRPr lang="en-US"/>
          </a:p>
        </p:txBody>
      </p:sp>
      <p:sp>
        <p:nvSpPr>
          <p:cNvPr id="22" name="Rectangle 21">
            <a:extLst>
              <a:ext uri="{FF2B5EF4-FFF2-40B4-BE49-F238E27FC236}">
                <a16:creationId xmlns:a16="http://schemas.microsoft.com/office/drawing/2014/main" id="{3F5924C9-0179-4B33-8BED-6504CD766CE4}"/>
              </a:ext>
            </a:extLst>
          </p:cNvPr>
          <p:cNvSpPr/>
          <p:nvPr userDrawn="1"/>
        </p:nvSpPr>
        <p:spPr>
          <a:xfrm>
            <a:off x="10447148" y="685800"/>
            <a:ext cx="246571" cy="5486400"/>
          </a:xfrm>
          <a:prstGeom prst="rect">
            <a:avLst/>
          </a:prstGeom>
          <a:solidFill>
            <a:srgbClr val="8C2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roy Bold" panose="00000800000000000000" pitchFamily="50" charset="0"/>
            </a:endParaRPr>
          </a:p>
        </p:txBody>
      </p:sp>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597141" y="1727881"/>
            <a:ext cx="2745905" cy="1284426"/>
          </a:xfrm>
          <a:prstGeom prst="rect">
            <a:avLst/>
          </a:prstGeom>
        </p:spPr>
        <p:txBody>
          <a:bodyPr/>
          <a:lstStyle>
            <a:lvl1pPr marL="0" indent="0" algn="l">
              <a:lnSpc>
                <a:spcPct val="100000"/>
              </a:lnSpc>
              <a:buNone/>
              <a:defRPr sz="44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Tree>
    <p:extLst>
      <p:ext uri="{BB962C8B-B14F-4D97-AF65-F5344CB8AC3E}">
        <p14:creationId xmlns:p14="http://schemas.microsoft.com/office/powerpoint/2010/main" val="9568221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Journey_0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655277-E6ED-3544-9DF3-DA89B2CDB09B}"/>
              </a:ext>
            </a:extLst>
          </p:cNvPr>
          <p:cNvSpPr>
            <a:spLocks noGrp="1"/>
          </p:cNvSpPr>
          <p:nvPr>
            <p:ph type="body" sz="quarter" idx="12"/>
          </p:nvPr>
        </p:nvSpPr>
        <p:spPr>
          <a:xfrm>
            <a:off x="2532014" y="592529"/>
            <a:ext cx="7127971" cy="542004"/>
          </a:xfrm>
          <a:prstGeom prst="rect">
            <a:avLst/>
          </a:prstGeom>
        </p:spPr>
        <p:txBody>
          <a:bodyPr/>
          <a:lstStyle>
            <a:lvl1pPr marL="0" indent="0" algn="ctr">
              <a:lnSpc>
                <a:spcPct val="100000"/>
              </a:lnSpc>
              <a:buNone/>
              <a:defRPr sz="3600" b="1" i="0" spc="-150">
                <a:latin typeface="Gilroy ExtraBold" panose="00000900000000000000" pitchFamily="50" charset="0"/>
                <a:cs typeface="Gilroy ExtraBold" panose="00000900000000000000" pitchFamily="50" charset="0"/>
              </a:defRPr>
            </a:lvl1pPr>
          </a:lstStyle>
          <a:p>
            <a:pPr lvl="0"/>
            <a:r>
              <a:rPr lang="en-US" dirty="0"/>
              <a:t>Click to edit</a:t>
            </a:r>
          </a:p>
        </p:txBody>
      </p:sp>
      <p:sp>
        <p:nvSpPr>
          <p:cNvPr id="3" name="Subtitle 2"/>
          <p:cNvSpPr>
            <a:spLocks noGrp="1"/>
          </p:cNvSpPr>
          <p:nvPr>
            <p:ph type="subTitle" idx="1"/>
          </p:nvPr>
        </p:nvSpPr>
        <p:spPr>
          <a:xfrm>
            <a:off x="2532013" y="1253067"/>
            <a:ext cx="7127971" cy="770467"/>
          </a:xfrm>
          <a:prstGeom prst="rect">
            <a:avLst/>
          </a:prstGeom>
        </p:spPr>
        <p:txBody>
          <a:bodyPr/>
          <a:lstStyle>
            <a:lvl1pPr marL="0" indent="0" algn="ctr">
              <a:lnSpc>
                <a:spcPct val="150000"/>
              </a:lnSpc>
              <a:buNone/>
              <a:defRPr sz="14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a:t>
            </a:r>
          </a:p>
        </p:txBody>
      </p:sp>
      <p:sp>
        <p:nvSpPr>
          <p:cNvPr id="6" name="Text Placeholder 5">
            <a:extLst>
              <a:ext uri="{FF2B5EF4-FFF2-40B4-BE49-F238E27FC236}">
                <a16:creationId xmlns:a16="http://schemas.microsoft.com/office/drawing/2014/main" id="{06A4A83F-D177-F94F-9762-B99A1339B9AD}"/>
              </a:ext>
            </a:extLst>
          </p:cNvPr>
          <p:cNvSpPr>
            <a:spLocks noGrp="1"/>
          </p:cNvSpPr>
          <p:nvPr>
            <p:ph type="body" sz="quarter" idx="13"/>
          </p:nvPr>
        </p:nvSpPr>
        <p:spPr>
          <a:xfrm>
            <a:off x="694745" y="4453467"/>
            <a:ext cx="2395587"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8" name="Text Placeholder 5">
            <a:extLst>
              <a:ext uri="{FF2B5EF4-FFF2-40B4-BE49-F238E27FC236}">
                <a16:creationId xmlns:a16="http://schemas.microsoft.com/office/drawing/2014/main" id="{78030DA6-8C43-474F-8418-31F5AA719F8D}"/>
              </a:ext>
            </a:extLst>
          </p:cNvPr>
          <p:cNvSpPr>
            <a:spLocks noGrp="1"/>
          </p:cNvSpPr>
          <p:nvPr>
            <p:ph type="body" sz="quarter" idx="14"/>
          </p:nvPr>
        </p:nvSpPr>
        <p:spPr>
          <a:xfrm>
            <a:off x="694745" y="4868333"/>
            <a:ext cx="239558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2" name="Text Placeholder 5">
            <a:extLst>
              <a:ext uri="{FF2B5EF4-FFF2-40B4-BE49-F238E27FC236}">
                <a16:creationId xmlns:a16="http://schemas.microsoft.com/office/drawing/2014/main" id="{EE31822C-D792-7C46-8A0E-3E4E8925FE30}"/>
              </a:ext>
            </a:extLst>
          </p:cNvPr>
          <p:cNvSpPr>
            <a:spLocks noGrp="1"/>
          </p:cNvSpPr>
          <p:nvPr>
            <p:ph type="body" sz="quarter" idx="15"/>
          </p:nvPr>
        </p:nvSpPr>
        <p:spPr>
          <a:xfrm>
            <a:off x="3484273" y="4453467"/>
            <a:ext cx="2395587"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3" name="Text Placeholder 5">
            <a:extLst>
              <a:ext uri="{FF2B5EF4-FFF2-40B4-BE49-F238E27FC236}">
                <a16:creationId xmlns:a16="http://schemas.microsoft.com/office/drawing/2014/main" id="{B08BFC96-8E68-2E49-B936-391C7306C5B5}"/>
              </a:ext>
            </a:extLst>
          </p:cNvPr>
          <p:cNvSpPr>
            <a:spLocks noGrp="1"/>
          </p:cNvSpPr>
          <p:nvPr>
            <p:ph type="body" sz="quarter" idx="16"/>
          </p:nvPr>
        </p:nvSpPr>
        <p:spPr>
          <a:xfrm>
            <a:off x="3484273" y="4868333"/>
            <a:ext cx="239558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4" name="Text Placeholder 5">
            <a:extLst>
              <a:ext uri="{FF2B5EF4-FFF2-40B4-BE49-F238E27FC236}">
                <a16:creationId xmlns:a16="http://schemas.microsoft.com/office/drawing/2014/main" id="{08ECCFA4-4AAF-FF46-8784-3EFAE36742C9}"/>
              </a:ext>
            </a:extLst>
          </p:cNvPr>
          <p:cNvSpPr>
            <a:spLocks noGrp="1"/>
          </p:cNvSpPr>
          <p:nvPr>
            <p:ph type="body" sz="quarter" idx="17"/>
          </p:nvPr>
        </p:nvSpPr>
        <p:spPr>
          <a:xfrm>
            <a:off x="6273801" y="4453467"/>
            <a:ext cx="2395587"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5" name="Text Placeholder 5">
            <a:extLst>
              <a:ext uri="{FF2B5EF4-FFF2-40B4-BE49-F238E27FC236}">
                <a16:creationId xmlns:a16="http://schemas.microsoft.com/office/drawing/2014/main" id="{01907160-964A-1644-921E-B0BA1A450935}"/>
              </a:ext>
            </a:extLst>
          </p:cNvPr>
          <p:cNvSpPr>
            <a:spLocks noGrp="1"/>
          </p:cNvSpPr>
          <p:nvPr>
            <p:ph type="body" sz="quarter" idx="18"/>
          </p:nvPr>
        </p:nvSpPr>
        <p:spPr>
          <a:xfrm>
            <a:off x="6273801" y="4868333"/>
            <a:ext cx="239558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6" name="Text Placeholder 5">
            <a:extLst>
              <a:ext uri="{FF2B5EF4-FFF2-40B4-BE49-F238E27FC236}">
                <a16:creationId xmlns:a16="http://schemas.microsoft.com/office/drawing/2014/main" id="{F70E7952-B3EB-284E-AF16-0BA81AC8BB8C}"/>
              </a:ext>
            </a:extLst>
          </p:cNvPr>
          <p:cNvSpPr>
            <a:spLocks noGrp="1"/>
          </p:cNvSpPr>
          <p:nvPr>
            <p:ph type="body" sz="quarter" idx="19"/>
          </p:nvPr>
        </p:nvSpPr>
        <p:spPr>
          <a:xfrm>
            <a:off x="9063329" y="4453467"/>
            <a:ext cx="2395587" cy="338667"/>
          </a:xfrm>
          <a:prstGeom prst="rect">
            <a:avLst/>
          </a:prstGeom>
        </p:spPr>
        <p:txBody>
          <a:bodyPr/>
          <a:lstStyle>
            <a:lvl1pPr marL="0" indent="0">
              <a:lnSpc>
                <a:spcPct val="100000"/>
              </a:lnSpc>
              <a:buNone/>
              <a:defRPr sz="1800" b="1" i="0">
                <a:latin typeface="Gilroy Bold" panose="00000800000000000000" pitchFamily="50" charset="0"/>
                <a:ea typeface="Gilroy Bold" panose="00000800000000000000" pitchFamily="50" charset="0"/>
                <a:cs typeface="Gilroy Bold" panose="00000800000000000000" pitchFamily="50" charset="0"/>
              </a:defRPr>
            </a:lvl1pPr>
          </a:lstStyle>
          <a:p>
            <a:pPr lvl="0"/>
            <a:r>
              <a:rPr lang="en-US" dirty="0"/>
              <a:t>Click to edit</a:t>
            </a:r>
          </a:p>
        </p:txBody>
      </p:sp>
      <p:sp>
        <p:nvSpPr>
          <p:cNvPr id="17" name="Text Placeholder 5">
            <a:extLst>
              <a:ext uri="{FF2B5EF4-FFF2-40B4-BE49-F238E27FC236}">
                <a16:creationId xmlns:a16="http://schemas.microsoft.com/office/drawing/2014/main" id="{74B85BE8-B7F9-5748-8EB7-3B37F2DEA6E2}"/>
              </a:ext>
            </a:extLst>
          </p:cNvPr>
          <p:cNvSpPr>
            <a:spLocks noGrp="1"/>
          </p:cNvSpPr>
          <p:nvPr>
            <p:ph type="body" sz="quarter" idx="20"/>
          </p:nvPr>
        </p:nvSpPr>
        <p:spPr>
          <a:xfrm>
            <a:off x="9063329" y="4868333"/>
            <a:ext cx="2395587" cy="1219200"/>
          </a:xfrm>
          <a:prstGeom prst="rect">
            <a:avLst/>
          </a:prstGeom>
        </p:spPr>
        <p:txBody>
          <a:bodyPr/>
          <a:lstStyle>
            <a:lvl1pPr marL="0" indent="0">
              <a:lnSpc>
                <a:spcPct val="150000"/>
              </a:lnSpc>
              <a:buNone/>
              <a:defRPr sz="1200" b="0" i="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19" name="Text Placeholder 5">
            <a:extLst>
              <a:ext uri="{FF2B5EF4-FFF2-40B4-BE49-F238E27FC236}">
                <a16:creationId xmlns:a16="http://schemas.microsoft.com/office/drawing/2014/main" id="{D7EDA688-53B0-7949-84FA-B4CB5EA4F641}"/>
              </a:ext>
            </a:extLst>
          </p:cNvPr>
          <p:cNvSpPr>
            <a:spLocks noGrp="1"/>
          </p:cNvSpPr>
          <p:nvPr>
            <p:ph type="body" sz="quarter" idx="21"/>
          </p:nvPr>
        </p:nvSpPr>
        <p:spPr>
          <a:xfrm>
            <a:off x="694745" y="4106335"/>
            <a:ext cx="23955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0" name="Text Placeholder 5">
            <a:extLst>
              <a:ext uri="{FF2B5EF4-FFF2-40B4-BE49-F238E27FC236}">
                <a16:creationId xmlns:a16="http://schemas.microsoft.com/office/drawing/2014/main" id="{2BFC9AAE-5D82-2446-A068-1C116678E6BF}"/>
              </a:ext>
            </a:extLst>
          </p:cNvPr>
          <p:cNvSpPr>
            <a:spLocks noGrp="1"/>
          </p:cNvSpPr>
          <p:nvPr>
            <p:ph type="body" sz="quarter" idx="22"/>
          </p:nvPr>
        </p:nvSpPr>
        <p:spPr>
          <a:xfrm>
            <a:off x="3484272" y="4106335"/>
            <a:ext cx="23955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1" name="Text Placeholder 5">
            <a:extLst>
              <a:ext uri="{FF2B5EF4-FFF2-40B4-BE49-F238E27FC236}">
                <a16:creationId xmlns:a16="http://schemas.microsoft.com/office/drawing/2014/main" id="{A7CA29FC-4E91-C14B-9723-D18F2F260D5F}"/>
              </a:ext>
            </a:extLst>
          </p:cNvPr>
          <p:cNvSpPr>
            <a:spLocks noGrp="1"/>
          </p:cNvSpPr>
          <p:nvPr>
            <p:ph type="body" sz="quarter" idx="23"/>
          </p:nvPr>
        </p:nvSpPr>
        <p:spPr>
          <a:xfrm>
            <a:off x="6273799" y="4106335"/>
            <a:ext cx="23955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
        <p:nvSpPr>
          <p:cNvPr id="22" name="Text Placeholder 5">
            <a:extLst>
              <a:ext uri="{FF2B5EF4-FFF2-40B4-BE49-F238E27FC236}">
                <a16:creationId xmlns:a16="http://schemas.microsoft.com/office/drawing/2014/main" id="{01C98F9E-AC00-B84E-A730-0B7C961A4561}"/>
              </a:ext>
            </a:extLst>
          </p:cNvPr>
          <p:cNvSpPr>
            <a:spLocks noGrp="1"/>
          </p:cNvSpPr>
          <p:nvPr>
            <p:ph type="body" sz="quarter" idx="24"/>
          </p:nvPr>
        </p:nvSpPr>
        <p:spPr>
          <a:xfrm>
            <a:off x="9063329" y="4106335"/>
            <a:ext cx="2395587" cy="279400"/>
          </a:xfrm>
          <a:prstGeom prst="rect">
            <a:avLst/>
          </a:prstGeom>
        </p:spPr>
        <p:txBody>
          <a:bodyPr/>
          <a:lstStyle>
            <a:lvl1pPr marL="0" indent="0">
              <a:lnSpc>
                <a:spcPct val="100000"/>
              </a:lnSpc>
              <a:buNone/>
              <a:defRPr sz="1200" b="0" i="0">
                <a:solidFill>
                  <a:schemeClr val="bg1">
                    <a:lumMod val="50000"/>
                  </a:schemeClr>
                </a:solidFill>
                <a:latin typeface="Klinic Slab Book" pitchFamily="50" charset="0"/>
                <a:ea typeface="Open Sans" panose="020B0606030504020204" pitchFamily="34" charset="0"/>
                <a:cs typeface="Open Sans" panose="020B0606030504020204" pitchFamily="34" charset="0"/>
              </a:defRPr>
            </a:lvl1pPr>
          </a:lstStyle>
          <a:p>
            <a:pPr lvl="0"/>
            <a:r>
              <a:rPr lang="en-US" dirty="0"/>
              <a:t>Click to edit</a:t>
            </a:r>
          </a:p>
        </p:txBody>
      </p:sp>
    </p:spTree>
    <p:extLst>
      <p:ext uri="{BB962C8B-B14F-4D97-AF65-F5344CB8AC3E}">
        <p14:creationId xmlns:p14="http://schemas.microsoft.com/office/powerpoint/2010/main" val="2428450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a:xfrm>
            <a:off x="457200" y="381000"/>
            <a:ext cx="11277600" cy="1325563"/>
          </a:xfrm>
        </p:spPr>
        <p:txBody>
          <a:bodyPr>
            <a:normAutofit/>
          </a:bodyPr>
          <a:lstStyle>
            <a:lvl1pPr>
              <a:defRPr sz="3600">
                <a:solidFill>
                  <a:schemeClr val="bg2">
                    <a:lumMod val="50000"/>
                  </a:schemeClr>
                </a:solidFill>
              </a:defRPr>
            </a:lvl1pPr>
          </a:lstStyle>
          <a:p>
            <a:r>
              <a:rPr lang="en-US"/>
              <a:t>CLICK TO ADD TITLE</a:t>
            </a:r>
          </a:p>
        </p:txBody>
      </p:sp>
      <p:sp>
        <p:nvSpPr>
          <p:cNvPr id="7" name="Picture Placeholder 6">
            <a:extLst>
              <a:ext uri="{FF2B5EF4-FFF2-40B4-BE49-F238E27FC236}">
                <a16:creationId xmlns:a16="http://schemas.microsoft.com/office/drawing/2014/main" id="{FB0F91E1-53D9-4A2A-923E-0CB7755188AD}"/>
              </a:ext>
            </a:extLst>
          </p:cNvPr>
          <p:cNvSpPr>
            <a:spLocks noGrp="1"/>
          </p:cNvSpPr>
          <p:nvPr>
            <p:ph type="pic" sz="quarter" idx="13"/>
          </p:nvPr>
        </p:nvSpPr>
        <p:spPr>
          <a:xfrm>
            <a:off x="457200" y="1806318"/>
            <a:ext cx="2286000" cy="3200400"/>
          </a:xfrm>
          <a:solidFill>
            <a:schemeClr val="accent2"/>
          </a:solidFill>
        </p:spPr>
        <p:txBody>
          <a:bodyPr/>
          <a:lstStyle/>
          <a:p>
            <a:endParaRPr lang="en-US"/>
          </a:p>
        </p:txBody>
      </p:sp>
      <p:sp>
        <p:nvSpPr>
          <p:cNvPr id="9" name="Picture Placeholder 6">
            <a:extLst>
              <a:ext uri="{FF2B5EF4-FFF2-40B4-BE49-F238E27FC236}">
                <a16:creationId xmlns:a16="http://schemas.microsoft.com/office/drawing/2014/main" id="{2F6A179B-CBDB-414D-B2F8-E1FEE9B831BE}"/>
              </a:ext>
            </a:extLst>
          </p:cNvPr>
          <p:cNvSpPr>
            <a:spLocks noGrp="1"/>
          </p:cNvSpPr>
          <p:nvPr>
            <p:ph type="pic" sz="quarter" idx="14"/>
          </p:nvPr>
        </p:nvSpPr>
        <p:spPr>
          <a:xfrm>
            <a:off x="3429000" y="1806318"/>
            <a:ext cx="2286000" cy="3200400"/>
          </a:xfrm>
          <a:solidFill>
            <a:schemeClr val="accent2"/>
          </a:solidFill>
        </p:spPr>
        <p:txBody>
          <a:bodyPr/>
          <a:lstStyle/>
          <a:p>
            <a:endParaRPr lang="en-US"/>
          </a:p>
        </p:txBody>
      </p:sp>
      <p:sp>
        <p:nvSpPr>
          <p:cNvPr id="10" name="Picture Placeholder 6">
            <a:extLst>
              <a:ext uri="{FF2B5EF4-FFF2-40B4-BE49-F238E27FC236}">
                <a16:creationId xmlns:a16="http://schemas.microsoft.com/office/drawing/2014/main" id="{F7A822EC-853A-46EC-8775-F8B48F2A81EB}"/>
              </a:ext>
            </a:extLst>
          </p:cNvPr>
          <p:cNvSpPr>
            <a:spLocks noGrp="1"/>
          </p:cNvSpPr>
          <p:nvPr>
            <p:ph type="pic" sz="quarter" idx="15"/>
          </p:nvPr>
        </p:nvSpPr>
        <p:spPr>
          <a:xfrm>
            <a:off x="6477000" y="1806318"/>
            <a:ext cx="2286000" cy="3200400"/>
          </a:xfrm>
          <a:solidFill>
            <a:schemeClr val="accent2"/>
          </a:solidFill>
        </p:spPr>
        <p:txBody>
          <a:bodyPr/>
          <a:lstStyle/>
          <a:p>
            <a:endParaRPr lang="en-US"/>
          </a:p>
        </p:txBody>
      </p:sp>
      <p:sp>
        <p:nvSpPr>
          <p:cNvPr id="11" name="Picture Placeholder 6">
            <a:extLst>
              <a:ext uri="{FF2B5EF4-FFF2-40B4-BE49-F238E27FC236}">
                <a16:creationId xmlns:a16="http://schemas.microsoft.com/office/drawing/2014/main" id="{AA0D329B-CAB8-4E3A-BA03-C17A79790B67}"/>
              </a:ext>
            </a:extLst>
          </p:cNvPr>
          <p:cNvSpPr>
            <a:spLocks noGrp="1"/>
          </p:cNvSpPr>
          <p:nvPr>
            <p:ph type="pic" sz="quarter" idx="16"/>
          </p:nvPr>
        </p:nvSpPr>
        <p:spPr>
          <a:xfrm>
            <a:off x="9452808" y="1806318"/>
            <a:ext cx="2286000" cy="3200400"/>
          </a:xfrm>
          <a:solidFill>
            <a:schemeClr val="accent2"/>
          </a:solidFill>
        </p:spPr>
        <p:txBody>
          <a:bodyPr/>
          <a:lstStyle/>
          <a:p>
            <a:endParaRPr lang="en-US"/>
          </a:p>
        </p:txBody>
      </p:sp>
      <p:sp>
        <p:nvSpPr>
          <p:cNvPr id="13" name="Text Placeholder 12">
            <a:extLst>
              <a:ext uri="{FF2B5EF4-FFF2-40B4-BE49-F238E27FC236}">
                <a16:creationId xmlns:a16="http://schemas.microsoft.com/office/drawing/2014/main" id="{A5F9E280-35B2-41C7-8D2D-C1FF69DE2CD9}"/>
              </a:ext>
            </a:extLst>
          </p:cNvPr>
          <p:cNvSpPr>
            <a:spLocks noGrp="1"/>
          </p:cNvSpPr>
          <p:nvPr>
            <p:ph type="body" sz="quarter" idx="17" hasCustomPrompt="1"/>
          </p:nvPr>
        </p:nvSpPr>
        <p:spPr>
          <a:xfrm>
            <a:off x="379376" y="5202936"/>
            <a:ext cx="2286000" cy="280027"/>
          </a:xfrm>
        </p:spPr>
        <p:txBody>
          <a:bodyPr>
            <a:noAutofit/>
          </a:bodyPr>
          <a:lstStyle>
            <a:lvl1pPr marL="0" indent="0">
              <a:buNone/>
              <a:defRPr sz="1600" b="0">
                <a:solidFill>
                  <a:schemeClr val="bg1">
                    <a:lumMod val="50000"/>
                  </a:schemeClr>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15" name="Text Placeholder 14">
            <a:extLst>
              <a:ext uri="{FF2B5EF4-FFF2-40B4-BE49-F238E27FC236}">
                <a16:creationId xmlns:a16="http://schemas.microsoft.com/office/drawing/2014/main" id="{E872F581-8AEF-4CFC-B0F3-79A2530C9319}"/>
              </a:ext>
            </a:extLst>
          </p:cNvPr>
          <p:cNvSpPr>
            <a:spLocks noGrp="1"/>
          </p:cNvSpPr>
          <p:nvPr>
            <p:ph type="body" sz="quarter" idx="18" hasCustomPrompt="1"/>
          </p:nvPr>
        </p:nvSpPr>
        <p:spPr>
          <a:xfrm>
            <a:off x="379376" y="5568696"/>
            <a:ext cx="2286000" cy="244475"/>
          </a:xfrm>
        </p:spPr>
        <p:txBody>
          <a:bodyPr>
            <a:noAutofit/>
          </a:bodyPr>
          <a:lstStyle>
            <a:lvl1pPr marL="0" indent="0">
              <a:buFont typeface="Arial" panose="020B0604020202020204" pitchFamily="34" charset="0"/>
              <a:buNone/>
              <a:defRPr sz="1200">
                <a:solidFill>
                  <a:schemeClr val="bg2">
                    <a:lumMod val="50000"/>
                  </a:schemeClr>
                </a:solidFill>
              </a:defRPr>
            </a:lvl1pPr>
            <a:lvl2pPr marL="457200" indent="0">
              <a:buFont typeface="Arial" panose="020B0604020202020204" pitchFamily="34" charset="0"/>
              <a:buNone/>
              <a:defRPr sz="1200"/>
            </a:lvl2pPr>
            <a:lvl3pPr marL="914400" indent="0">
              <a:buFont typeface="Arial" panose="020B0604020202020204" pitchFamily="34" charset="0"/>
              <a:buNone/>
              <a:defRPr sz="1200"/>
            </a:lvl3pPr>
            <a:lvl4pPr marL="1371600" indent="0">
              <a:buFont typeface="Arial" panose="020B0604020202020204" pitchFamily="34" charset="0"/>
              <a:buNone/>
              <a:defRPr sz="1200"/>
            </a:lvl4pPr>
            <a:lvl5pPr marL="1828800" indent="0">
              <a:buFont typeface="Arial" panose="020B0604020202020204" pitchFamily="34" charset="0"/>
              <a:buNone/>
              <a:defRPr sz="1200"/>
            </a:lvl5pPr>
          </a:lstStyle>
          <a:p>
            <a:pPr lvl="0"/>
            <a:r>
              <a:rPr lang="en-US"/>
              <a:t>Title</a:t>
            </a:r>
          </a:p>
        </p:txBody>
      </p:sp>
      <p:sp>
        <p:nvSpPr>
          <p:cNvPr id="16" name="Text Placeholder 12">
            <a:extLst>
              <a:ext uri="{FF2B5EF4-FFF2-40B4-BE49-F238E27FC236}">
                <a16:creationId xmlns:a16="http://schemas.microsoft.com/office/drawing/2014/main" id="{1FA5D559-B67C-4F57-BC90-E982E66ADA5E}"/>
              </a:ext>
            </a:extLst>
          </p:cNvPr>
          <p:cNvSpPr>
            <a:spLocks noGrp="1"/>
          </p:cNvSpPr>
          <p:nvPr>
            <p:ph type="body" sz="quarter" idx="19" hasCustomPrompt="1"/>
          </p:nvPr>
        </p:nvSpPr>
        <p:spPr>
          <a:xfrm>
            <a:off x="3351175" y="5202936"/>
            <a:ext cx="2286000" cy="280027"/>
          </a:xfrm>
        </p:spPr>
        <p:txBody>
          <a:bodyPr>
            <a:noAutofit/>
          </a:bodyPr>
          <a:lstStyle>
            <a:lvl1pPr marL="0" indent="0">
              <a:buNone/>
              <a:defRPr sz="1600" b="0">
                <a:solidFill>
                  <a:schemeClr val="bg1">
                    <a:lumMod val="50000"/>
                  </a:schemeClr>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17" name="Text Placeholder 14">
            <a:extLst>
              <a:ext uri="{FF2B5EF4-FFF2-40B4-BE49-F238E27FC236}">
                <a16:creationId xmlns:a16="http://schemas.microsoft.com/office/drawing/2014/main" id="{F932B527-4126-40FF-8117-412DC7BD81F6}"/>
              </a:ext>
            </a:extLst>
          </p:cNvPr>
          <p:cNvSpPr>
            <a:spLocks noGrp="1"/>
          </p:cNvSpPr>
          <p:nvPr>
            <p:ph type="body" sz="quarter" idx="20" hasCustomPrompt="1"/>
          </p:nvPr>
        </p:nvSpPr>
        <p:spPr>
          <a:xfrm>
            <a:off x="3351174" y="5568696"/>
            <a:ext cx="2286000" cy="244475"/>
          </a:xfrm>
        </p:spPr>
        <p:txBody>
          <a:bodyPr>
            <a:noAutofit/>
          </a:bodyPr>
          <a:lstStyle>
            <a:lvl1pPr marL="0" indent="0">
              <a:buFont typeface="Arial" panose="020B0604020202020204" pitchFamily="34" charset="0"/>
              <a:buNone/>
              <a:defRPr sz="1200">
                <a:solidFill>
                  <a:schemeClr val="bg2">
                    <a:lumMod val="50000"/>
                  </a:schemeClr>
                </a:solidFill>
              </a:defRPr>
            </a:lvl1pPr>
            <a:lvl2pPr marL="457200" indent="0">
              <a:buFont typeface="Arial" panose="020B0604020202020204" pitchFamily="34" charset="0"/>
              <a:buNone/>
              <a:defRPr sz="1200"/>
            </a:lvl2pPr>
            <a:lvl3pPr marL="914400" indent="0">
              <a:buFont typeface="Arial" panose="020B0604020202020204" pitchFamily="34" charset="0"/>
              <a:buNone/>
              <a:defRPr sz="1200"/>
            </a:lvl3pPr>
            <a:lvl4pPr marL="1371600" indent="0">
              <a:buFont typeface="Arial" panose="020B0604020202020204" pitchFamily="34" charset="0"/>
              <a:buNone/>
              <a:defRPr sz="1200"/>
            </a:lvl4pPr>
            <a:lvl5pPr marL="1828800" indent="0">
              <a:buFont typeface="Arial" panose="020B0604020202020204" pitchFamily="34" charset="0"/>
              <a:buNone/>
              <a:defRPr sz="1200"/>
            </a:lvl5pPr>
          </a:lstStyle>
          <a:p>
            <a:pPr lvl="0"/>
            <a:r>
              <a:rPr lang="en-US"/>
              <a:t>Title</a:t>
            </a:r>
          </a:p>
        </p:txBody>
      </p:sp>
      <p:sp>
        <p:nvSpPr>
          <p:cNvPr id="18" name="Text Placeholder 12">
            <a:extLst>
              <a:ext uri="{FF2B5EF4-FFF2-40B4-BE49-F238E27FC236}">
                <a16:creationId xmlns:a16="http://schemas.microsoft.com/office/drawing/2014/main" id="{D84B520F-D618-4828-AA40-CCCA0AF8966F}"/>
              </a:ext>
            </a:extLst>
          </p:cNvPr>
          <p:cNvSpPr>
            <a:spLocks noGrp="1"/>
          </p:cNvSpPr>
          <p:nvPr>
            <p:ph type="body" sz="quarter" idx="21" hasCustomPrompt="1"/>
          </p:nvPr>
        </p:nvSpPr>
        <p:spPr>
          <a:xfrm>
            <a:off x="6399176" y="5202936"/>
            <a:ext cx="2286000" cy="280027"/>
          </a:xfrm>
        </p:spPr>
        <p:txBody>
          <a:bodyPr>
            <a:noAutofit/>
          </a:bodyPr>
          <a:lstStyle>
            <a:lvl1pPr marL="0" indent="0">
              <a:buNone/>
              <a:defRPr sz="1600" b="0">
                <a:solidFill>
                  <a:schemeClr val="bg1">
                    <a:lumMod val="50000"/>
                  </a:schemeClr>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19" name="Text Placeholder 14">
            <a:extLst>
              <a:ext uri="{FF2B5EF4-FFF2-40B4-BE49-F238E27FC236}">
                <a16:creationId xmlns:a16="http://schemas.microsoft.com/office/drawing/2014/main" id="{39A9C8DE-6F8B-405D-A604-845E81998FA9}"/>
              </a:ext>
            </a:extLst>
          </p:cNvPr>
          <p:cNvSpPr>
            <a:spLocks noGrp="1"/>
          </p:cNvSpPr>
          <p:nvPr>
            <p:ph type="body" sz="quarter" idx="22" hasCustomPrompt="1"/>
          </p:nvPr>
        </p:nvSpPr>
        <p:spPr>
          <a:xfrm>
            <a:off x="6399175" y="5568696"/>
            <a:ext cx="2286000" cy="244475"/>
          </a:xfrm>
        </p:spPr>
        <p:txBody>
          <a:bodyPr>
            <a:noAutofit/>
          </a:bodyPr>
          <a:lstStyle>
            <a:lvl1pPr marL="0" indent="0">
              <a:buFont typeface="Arial" panose="020B0604020202020204" pitchFamily="34" charset="0"/>
              <a:buNone/>
              <a:defRPr sz="1200">
                <a:solidFill>
                  <a:schemeClr val="bg2">
                    <a:lumMod val="50000"/>
                  </a:schemeClr>
                </a:solidFill>
              </a:defRPr>
            </a:lvl1pPr>
            <a:lvl2pPr marL="457200" indent="0">
              <a:buFont typeface="Arial" panose="020B0604020202020204" pitchFamily="34" charset="0"/>
              <a:buNone/>
              <a:defRPr sz="1200"/>
            </a:lvl2pPr>
            <a:lvl3pPr marL="914400" indent="0">
              <a:buFont typeface="Arial" panose="020B0604020202020204" pitchFamily="34" charset="0"/>
              <a:buNone/>
              <a:defRPr sz="1200"/>
            </a:lvl3pPr>
            <a:lvl4pPr marL="1371600" indent="0">
              <a:buFont typeface="Arial" panose="020B0604020202020204" pitchFamily="34" charset="0"/>
              <a:buNone/>
              <a:defRPr sz="1200"/>
            </a:lvl4pPr>
            <a:lvl5pPr marL="1828800" indent="0">
              <a:buFont typeface="Arial" panose="020B0604020202020204" pitchFamily="34" charset="0"/>
              <a:buNone/>
              <a:defRPr sz="1200"/>
            </a:lvl5pPr>
          </a:lstStyle>
          <a:p>
            <a:pPr lvl="0"/>
            <a:r>
              <a:rPr lang="en-US"/>
              <a:t>Title</a:t>
            </a:r>
          </a:p>
        </p:txBody>
      </p:sp>
      <p:sp>
        <p:nvSpPr>
          <p:cNvPr id="20" name="Text Placeholder 12">
            <a:extLst>
              <a:ext uri="{FF2B5EF4-FFF2-40B4-BE49-F238E27FC236}">
                <a16:creationId xmlns:a16="http://schemas.microsoft.com/office/drawing/2014/main" id="{AB0C4D8C-1454-41F3-934E-A2BA603449BF}"/>
              </a:ext>
            </a:extLst>
          </p:cNvPr>
          <p:cNvSpPr>
            <a:spLocks noGrp="1"/>
          </p:cNvSpPr>
          <p:nvPr>
            <p:ph type="body" sz="quarter" idx="23" hasCustomPrompt="1"/>
          </p:nvPr>
        </p:nvSpPr>
        <p:spPr>
          <a:xfrm>
            <a:off x="9374985" y="5202936"/>
            <a:ext cx="2286000" cy="280027"/>
          </a:xfrm>
        </p:spPr>
        <p:txBody>
          <a:bodyPr>
            <a:noAutofit/>
          </a:bodyPr>
          <a:lstStyle>
            <a:lvl1pPr marL="0" indent="0">
              <a:buNone/>
              <a:defRPr sz="1600" b="0">
                <a:solidFill>
                  <a:schemeClr val="bg1">
                    <a:lumMod val="50000"/>
                  </a:schemeClr>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21" name="Text Placeholder 14">
            <a:extLst>
              <a:ext uri="{FF2B5EF4-FFF2-40B4-BE49-F238E27FC236}">
                <a16:creationId xmlns:a16="http://schemas.microsoft.com/office/drawing/2014/main" id="{45707A1B-C9F6-4ABB-A6CE-D2901CE94793}"/>
              </a:ext>
            </a:extLst>
          </p:cNvPr>
          <p:cNvSpPr>
            <a:spLocks noGrp="1"/>
          </p:cNvSpPr>
          <p:nvPr>
            <p:ph type="body" sz="quarter" idx="24" hasCustomPrompt="1"/>
          </p:nvPr>
        </p:nvSpPr>
        <p:spPr>
          <a:xfrm>
            <a:off x="9374984" y="5568696"/>
            <a:ext cx="2286000" cy="244475"/>
          </a:xfrm>
        </p:spPr>
        <p:txBody>
          <a:bodyPr>
            <a:noAutofit/>
          </a:bodyPr>
          <a:lstStyle>
            <a:lvl1pPr marL="0" indent="0">
              <a:buFont typeface="Arial" panose="020B0604020202020204" pitchFamily="34" charset="0"/>
              <a:buNone/>
              <a:defRPr sz="1200">
                <a:solidFill>
                  <a:schemeClr val="bg2">
                    <a:lumMod val="50000"/>
                  </a:schemeClr>
                </a:solidFill>
              </a:defRPr>
            </a:lvl1pPr>
            <a:lvl2pPr marL="457200" indent="0">
              <a:buFont typeface="Arial" panose="020B0604020202020204" pitchFamily="34" charset="0"/>
              <a:buNone/>
              <a:defRPr sz="1200"/>
            </a:lvl2pPr>
            <a:lvl3pPr marL="914400" indent="0">
              <a:buFont typeface="Arial" panose="020B0604020202020204" pitchFamily="34" charset="0"/>
              <a:buNone/>
              <a:defRPr sz="1200"/>
            </a:lvl3pPr>
            <a:lvl4pPr marL="1371600" indent="0">
              <a:buFont typeface="Arial" panose="020B0604020202020204" pitchFamily="34" charset="0"/>
              <a:buNone/>
              <a:defRPr sz="1200"/>
            </a:lvl4pPr>
            <a:lvl5pPr marL="1828800" indent="0">
              <a:buFont typeface="Arial" panose="020B0604020202020204" pitchFamily="34" charset="0"/>
              <a:buNone/>
              <a:defRPr sz="1200"/>
            </a:lvl5pPr>
          </a:lstStyle>
          <a:p>
            <a:pPr lvl="0"/>
            <a:r>
              <a:rPr lang="en-US"/>
              <a:t>Title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a:t>20XX</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354804440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o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p:txBody>
          <a:bodyPr>
            <a:normAutofit/>
          </a:bodyPr>
          <a:lstStyle>
            <a:lvl1pPr>
              <a:defRPr sz="3600">
                <a:solidFill>
                  <a:schemeClr val="bg2">
                    <a:lumMod val="50000"/>
                  </a:schemeClr>
                </a:solidFill>
              </a:defRPr>
            </a:lvl1pPr>
          </a:lstStyle>
          <a:p>
            <a:r>
              <a:rPr lang="en-US"/>
              <a:t>CLICK TO ADD TITLE</a:t>
            </a:r>
          </a:p>
        </p:txBody>
      </p:sp>
      <p:sp>
        <p:nvSpPr>
          <p:cNvPr id="7" name="Picture Placeholder 6">
            <a:extLst>
              <a:ext uri="{FF2B5EF4-FFF2-40B4-BE49-F238E27FC236}">
                <a16:creationId xmlns:a16="http://schemas.microsoft.com/office/drawing/2014/main" id="{FB0F91E1-53D9-4A2A-923E-0CB7755188AD}"/>
              </a:ext>
            </a:extLst>
          </p:cNvPr>
          <p:cNvSpPr>
            <a:spLocks noGrp="1"/>
          </p:cNvSpPr>
          <p:nvPr>
            <p:ph type="pic" sz="quarter" idx="13"/>
          </p:nvPr>
        </p:nvSpPr>
        <p:spPr>
          <a:xfrm>
            <a:off x="477256" y="1722086"/>
            <a:ext cx="2286000" cy="1371600"/>
          </a:xfrm>
          <a:solidFill>
            <a:schemeClr val="accent2"/>
          </a:solidFill>
        </p:spPr>
        <p:txBody>
          <a:bodyPr/>
          <a:lstStyle/>
          <a:p>
            <a:endParaRPr lang="en-US"/>
          </a:p>
        </p:txBody>
      </p:sp>
      <p:sp>
        <p:nvSpPr>
          <p:cNvPr id="9" name="Picture Placeholder 6">
            <a:extLst>
              <a:ext uri="{FF2B5EF4-FFF2-40B4-BE49-F238E27FC236}">
                <a16:creationId xmlns:a16="http://schemas.microsoft.com/office/drawing/2014/main" id="{2F6A179B-CBDB-414D-B2F8-E1FEE9B831BE}"/>
              </a:ext>
            </a:extLst>
          </p:cNvPr>
          <p:cNvSpPr>
            <a:spLocks noGrp="1"/>
          </p:cNvSpPr>
          <p:nvPr>
            <p:ph type="pic" sz="quarter" idx="14"/>
          </p:nvPr>
        </p:nvSpPr>
        <p:spPr>
          <a:xfrm>
            <a:off x="3429000" y="1722086"/>
            <a:ext cx="2286000" cy="1371600"/>
          </a:xfrm>
          <a:solidFill>
            <a:schemeClr val="accent2"/>
          </a:solidFill>
        </p:spPr>
        <p:txBody>
          <a:bodyPr/>
          <a:lstStyle/>
          <a:p>
            <a:endParaRPr lang="en-US"/>
          </a:p>
        </p:txBody>
      </p:sp>
      <p:sp>
        <p:nvSpPr>
          <p:cNvPr id="10" name="Picture Placeholder 6">
            <a:extLst>
              <a:ext uri="{FF2B5EF4-FFF2-40B4-BE49-F238E27FC236}">
                <a16:creationId xmlns:a16="http://schemas.microsoft.com/office/drawing/2014/main" id="{F7A822EC-853A-46EC-8775-F8B48F2A81EB}"/>
              </a:ext>
            </a:extLst>
          </p:cNvPr>
          <p:cNvSpPr>
            <a:spLocks noGrp="1"/>
          </p:cNvSpPr>
          <p:nvPr>
            <p:ph type="pic" sz="quarter" idx="15"/>
          </p:nvPr>
        </p:nvSpPr>
        <p:spPr>
          <a:xfrm>
            <a:off x="6477000" y="1722086"/>
            <a:ext cx="2286000" cy="1371600"/>
          </a:xfrm>
          <a:solidFill>
            <a:schemeClr val="accent2"/>
          </a:solidFill>
        </p:spPr>
        <p:txBody>
          <a:bodyPr/>
          <a:lstStyle/>
          <a:p>
            <a:endParaRPr lang="en-US"/>
          </a:p>
        </p:txBody>
      </p:sp>
      <p:sp>
        <p:nvSpPr>
          <p:cNvPr id="11" name="Picture Placeholder 6">
            <a:extLst>
              <a:ext uri="{FF2B5EF4-FFF2-40B4-BE49-F238E27FC236}">
                <a16:creationId xmlns:a16="http://schemas.microsoft.com/office/drawing/2014/main" id="{AA0D329B-CAB8-4E3A-BA03-C17A79790B67}"/>
              </a:ext>
            </a:extLst>
          </p:cNvPr>
          <p:cNvSpPr>
            <a:spLocks noGrp="1"/>
          </p:cNvSpPr>
          <p:nvPr>
            <p:ph type="pic" sz="quarter" idx="16"/>
          </p:nvPr>
        </p:nvSpPr>
        <p:spPr>
          <a:xfrm>
            <a:off x="9440776" y="1722086"/>
            <a:ext cx="2286000" cy="1371600"/>
          </a:xfrm>
          <a:solidFill>
            <a:schemeClr val="accent2"/>
          </a:solidFill>
        </p:spPr>
        <p:txBody>
          <a:bodyPr/>
          <a:lstStyle/>
          <a:p>
            <a:endParaRPr lang="en-US"/>
          </a:p>
        </p:txBody>
      </p:sp>
      <p:sp>
        <p:nvSpPr>
          <p:cNvPr id="13" name="Text Placeholder 12">
            <a:extLst>
              <a:ext uri="{FF2B5EF4-FFF2-40B4-BE49-F238E27FC236}">
                <a16:creationId xmlns:a16="http://schemas.microsoft.com/office/drawing/2014/main" id="{A5F9E280-35B2-41C7-8D2D-C1FF69DE2CD9}"/>
              </a:ext>
            </a:extLst>
          </p:cNvPr>
          <p:cNvSpPr>
            <a:spLocks noGrp="1"/>
          </p:cNvSpPr>
          <p:nvPr>
            <p:ph type="body" sz="quarter" idx="17" hasCustomPrompt="1"/>
          </p:nvPr>
        </p:nvSpPr>
        <p:spPr>
          <a:xfrm>
            <a:off x="379977" y="3213251"/>
            <a:ext cx="2286000" cy="280027"/>
          </a:xfrm>
        </p:spPr>
        <p:txBody>
          <a:bodyPr>
            <a:noAutofit/>
          </a:bodyPr>
          <a:lstStyle>
            <a:lvl1pPr marL="0" indent="0">
              <a:buNone/>
              <a:defRPr sz="1400" b="0">
                <a:solidFill>
                  <a:schemeClr val="bg1">
                    <a:lumMod val="50000"/>
                  </a:schemeClr>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15" name="Text Placeholder 14">
            <a:extLst>
              <a:ext uri="{FF2B5EF4-FFF2-40B4-BE49-F238E27FC236}">
                <a16:creationId xmlns:a16="http://schemas.microsoft.com/office/drawing/2014/main" id="{E872F581-8AEF-4CFC-B0F3-79A2530C9319}"/>
              </a:ext>
            </a:extLst>
          </p:cNvPr>
          <p:cNvSpPr>
            <a:spLocks noGrp="1"/>
          </p:cNvSpPr>
          <p:nvPr>
            <p:ph type="body" sz="quarter" idx="18" hasCustomPrompt="1"/>
          </p:nvPr>
        </p:nvSpPr>
        <p:spPr>
          <a:xfrm>
            <a:off x="379976" y="3518946"/>
            <a:ext cx="2286000" cy="244475"/>
          </a:xfrm>
        </p:spPr>
        <p:txBody>
          <a:bodyPr>
            <a:noAutofit/>
          </a:bodyPr>
          <a:lstStyle>
            <a:lvl1pPr marL="0" indent="0">
              <a:buFont typeface="Arial" panose="020B0604020202020204" pitchFamily="34" charset="0"/>
              <a:buNone/>
              <a:defRPr sz="1000" spc="20" baseline="0">
                <a:solidFill>
                  <a:schemeClr val="bg2">
                    <a:lumMod val="50000"/>
                  </a:schemeClr>
                </a:solidFill>
              </a:defRPr>
            </a:lvl1pPr>
            <a:lvl2pPr marL="457200" indent="0">
              <a:buFont typeface="Arial" panose="020B0604020202020204" pitchFamily="34" charset="0"/>
              <a:buNone/>
              <a:defRPr sz="1200"/>
            </a:lvl2pPr>
            <a:lvl3pPr marL="914400" indent="0">
              <a:buFont typeface="Arial" panose="020B0604020202020204" pitchFamily="34" charset="0"/>
              <a:buNone/>
              <a:defRPr sz="1200"/>
            </a:lvl3pPr>
            <a:lvl4pPr marL="1371600" indent="0">
              <a:buFont typeface="Arial" panose="020B0604020202020204" pitchFamily="34" charset="0"/>
              <a:buNone/>
              <a:defRPr sz="1200"/>
            </a:lvl4pPr>
            <a:lvl5pPr marL="1828800" indent="0">
              <a:buFont typeface="Arial" panose="020B0604020202020204" pitchFamily="34" charset="0"/>
              <a:buNone/>
              <a:defRPr sz="1200"/>
            </a:lvl5pPr>
          </a:lstStyle>
          <a:p>
            <a:pPr lvl="0"/>
            <a:r>
              <a:rPr lang="en-US"/>
              <a:t>Title</a:t>
            </a:r>
          </a:p>
        </p:txBody>
      </p:sp>
      <p:sp>
        <p:nvSpPr>
          <p:cNvPr id="16" name="Text Placeholder 12">
            <a:extLst>
              <a:ext uri="{FF2B5EF4-FFF2-40B4-BE49-F238E27FC236}">
                <a16:creationId xmlns:a16="http://schemas.microsoft.com/office/drawing/2014/main" id="{1FA5D559-B67C-4F57-BC90-E982E66ADA5E}"/>
              </a:ext>
            </a:extLst>
          </p:cNvPr>
          <p:cNvSpPr>
            <a:spLocks noGrp="1"/>
          </p:cNvSpPr>
          <p:nvPr>
            <p:ph type="body" sz="quarter" idx="19" hasCustomPrompt="1"/>
          </p:nvPr>
        </p:nvSpPr>
        <p:spPr>
          <a:xfrm>
            <a:off x="3331719" y="3213251"/>
            <a:ext cx="2286000" cy="280027"/>
          </a:xfrm>
        </p:spPr>
        <p:txBody>
          <a:bodyPr>
            <a:noAutofit/>
          </a:bodyPr>
          <a:lstStyle>
            <a:lvl1pPr marL="0" indent="0">
              <a:buNone/>
              <a:defRPr sz="1400" b="0">
                <a:solidFill>
                  <a:schemeClr val="bg1">
                    <a:lumMod val="50000"/>
                  </a:schemeClr>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17" name="Text Placeholder 14">
            <a:extLst>
              <a:ext uri="{FF2B5EF4-FFF2-40B4-BE49-F238E27FC236}">
                <a16:creationId xmlns:a16="http://schemas.microsoft.com/office/drawing/2014/main" id="{F932B527-4126-40FF-8117-412DC7BD81F6}"/>
              </a:ext>
            </a:extLst>
          </p:cNvPr>
          <p:cNvSpPr>
            <a:spLocks noGrp="1"/>
          </p:cNvSpPr>
          <p:nvPr>
            <p:ph type="body" sz="quarter" idx="20" hasCustomPrompt="1"/>
          </p:nvPr>
        </p:nvSpPr>
        <p:spPr>
          <a:xfrm>
            <a:off x="3331718" y="3518946"/>
            <a:ext cx="2286000" cy="244475"/>
          </a:xfrm>
        </p:spPr>
        <p:txBody>
          <a:bodyPr>
            <a:noAutofit/>
          </a:bodyPr>
          <a:lstStyle>
            <a:lvl1pPr marL="0" indent="0">
              <a:buFont typeface="Arial" panose="020B0604020202020204" pitchFamily="34" charset="0"/>
              <a:buNone/>
              <a:defRPr sz="1000" spc="20" baseline="0">
                <a:solidFill>
                  <a:schemeClr val="bg2">
                    <a:lumMod val="50000"/>
                  </a:schemeClr>
                </a:solidFill>
              </a:defRPr>
            </a:lvl1pPr>
            <a:lvl2pPr marL="457200" indent="0">
              <a:buFont typeface="Arial" panose="020B0604020202020204" pitchFamily="34" charset="0"/>
              <a:buNone/>
              <a:defRPr sz="1200"/>
            </a:lvl2pPr>
            <a:lvl3pPr marL="914400" indent="0">
              <a:buFont typeface="Arial" panose="020B0604020202020204" pitchFamily="34" charset="0"/>
              <a:buNone/>
              <a:defRPr sz="1200"/>
            </a:lvl3pPr>
            <a:lvl4pPr marL="1371600" indent="0">
              <a:buFont typeface="Arial" panose="020B0604020202020204" pitchFamily="34" charset="0"/>
              <a:buNone/>
              <a:defRPr sz="1200"/>
            </a:lvl4pPr>
            <a:lvl5pPr marL="1828800" indent="0">
              <a:buFont typeface="Arial" panose="020B0604020202020204" pitchFamily="34" charset="0"/>
              <a:buNone/>
              <a:defRPr sz="1200"/>
            </a:lvl5pPr>
          </a:lstStyle>
          <a:p>
            <a:pPr lvl="0"/>
            <a:r>
              <a:rPr lang="en-US"/>
              <a:t>Title</a:t>
            </a:r>
          </a:p>
        </p:txBody>
      </p:sp>
      <p:sp>
        <p:nvSpPr>
          <p:cNvPr id="18" name="Text Placeholder 12">
            <a:extLst>
              <a:ext uri="{FF2B5EF4-FFF2-40B4-BE49-F238E27FC236}">
                <a16:creationId xmlns:a16="http://schemas.microsoft.com/office/drawing/2014/main" id="{D84B520F-D618-4828-AA40-CCCA0AF8966F}"/>
              </a:ext>
            </a:extLst>
          </p:cNvPr>
          <p:cNvSpPr>
            <a:spLocks noGrp="1"/>
          </p:cNvSpPr>
          <p:nvPr>
            <p:ph type="body" sz="quarter" idx="21" hasCustomPrompt="1"/>
          </p:nvPr>
        </p:nvSpPr>
        <p:spPr>
          <a:xfrm>
            <a:off x="6379720" y="3213251"/>
            <a:ext cx="2286000" cy="280027"/>
          </a:xfrm>
        </p:spPr>
        <p:txBody>
          <a:bodyPr>
            <a:noAutofit/>
          </a:bodyPr>
          <a:lstStyle>
            <a:lvl1pPr marL="0" indent="0">
              <a:buNone/>
              <a:defRPr sz="1400" b="0">
                <a:solidFill>
                  <a:schemeClr val="bg1">
                    <a:lumMod val="50000"/>
                  </a:schemeClr>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19" name="Text Placeholder 14">
            <a:extLst>
              <a:ext uri="{FF2B5EF4-FFF2-40B4-BE49-F238E27FC236}">
                <a16:creationId xmlns:a16="http://schemas.microsoft.com/office/drawing/2014/main" id="{39A9C8DE-6F8B-405D-A604-845E81998FA9}"/>
              </a:ext>
            </a:extLst>
          </p:cNvPr>
          <p:cNvSpPr>
            <a:spLocks noGrp="1"/>
          </p:cNvSpPr>
          <p:nvPr>
            <p:ph type="body" sz="quarter" idx="22" hasCustomPrompt="1"/>
          </p:nvPr>
        </p:nvSpPr>
        <p:spPr>
          <a:xfrm>
            <a:off x="6379719" y="3518946"/>
            <a:ext cx="2286000" cy="244475"/>
          </a:xfrm>
        </p:spPr>
        <p:txBody>
          <a:bodyPr>
            <a:noAutofit/>
          </a:bodyPr>
          <a:lstStyle>
            <a:lvl1pPr marL="0" indent="0">
              <a:buFont typeface="Arial" panose="020B0604020202020204" pitchFamily="34" charset="0"/>
              <a:buNone/>
              <a:defRPr sz="1000" spc="20" baseline="0">
                <a:solidFill>
                  <a:schemeClr val="bg2">
                    <a:lumMod val="50000"/>
                  </a:schemeClr>
                </a:solidFill>
              </a:defRPr>
            </a:lvl1pPr>
            <a:lvl2pPr marL="457200" indent="0">
              <a:buFont typeface="Arial" panose="020B0604020202020204" pitchFamily="34" charset="0"/>
              <a:buNone/>
              <a:defRPr sz="1200"/>
            </a:lvl2pPr>
            <a:lvl3pPr marL="914400" indent="0">
              <a:buFont typeface="Arial" panose="020B0604020202020204" pitchFamily="34" charset="0"/>
              <a:buNone/>
              <a:defRPr sz="1200"/>
            </a:lvl3pPr>
            <a:lvl4pPr marL="1371600" indent="0">
              <a:buFont typeface="Arial" panose="020B0604020202020204" pitchFamily="34" charset="0"/>
              <a:buNone/>
              <a:defRPr sz="1200"/>
            </a:lvl4pPr>
            <a:lvl5pPr marL="1828800" indent="0">
              <a:buFont typeface="Arial" panose="020B0604020202020204" pitchFamily="34" charset="0"/>
              <a:buNone/>
              <a:defRPr sz="1200"/>
            </a:lvl5pPr>
          </a:lstStyle>
          <a:p>
            <a:pPr lvl="0"/>
            <a:r>
              <a:rPr lang="en-US"/>
              <a:t>Title</a:t>
            </a:r>
          </a:p>
        </p:txBody>
      </p:sp>
      <p:sp>
        <p:nvSpPr>
          <p:cNvPr id="20" name="Text Placeholder 12">
            <a:extLst>
              <a:ext uri="{FF2B5EF4-FFF2-40B4-BE49-F238E27FC236}">
                <a16:creationId xmlns:a16="http://schemas.microsoft.com/office/drawing/2014/main" id="{AB0C4D8C-1454-41F3-934E-A2BA603449BF}"/>
              </a:ext>
            </a:extLst>
          </p:cNvPr>
          <p:cNvSpPr>
            <a:spLocks noGrp="1"/>
          </p:cNvSpPr>
          <p:nvPr>
            <p:ph type="body" sz="quarter" idx="23" hasCustomPrompt="1"/>
          </p:nvPr>
        </p:nvSpPr>
        <p:spPr>
          <a:xfrm>
            <a:off x="9343497" y="3213251"/>
            <a:ext cx="2286000" cy="280027"/>
          </a:xfrm>
        </p:spPr>
        <p:txBody>
          <a:bodyPr>
            <a:noAutofit/>
          </a:bodyPr>
          <a:lstStyle>
            <a:lvl1pPr marL="0" indent="0">
              <a:buNone/>
              <a:defRPr sz="1400" b="0">
                <a:solidFill>
                  <a:schemeClr val="bg1">
                    <a:lumMod val="50000"/>
                  </a:schemeClr>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21" name="Text Placeholder 14">
            <a:extLst>
              <a:ext uri="{FF2B5EF4-FFF2-40B4-BE49-F238E27FC236}">
                <a16:creationId xmlns:a16="http://schemas.microsoft.com/office/drawing/2014/main" id="{45707A1B-C9F6-4ABB-A6CE-D2901CE94793}"/>
              </a:ext>
            </a:extLst>
          </p:cNvPr>
          <p:cNvSpPr>
            <a:spLocks noGrp="1"/>
          </p:cNvSpPr>
          <p:nvPr>
            <p:ph type="body" sz="quarter" idx="24" hasCustomPrompt="1"/>
          </p:nvPr>
        </p:nvSpPr>
        <p:spPr>
          <a:xfrm>
            <a:off x="9343496" y="3518946"/>
            <a:ext cx="2286000" cy="244475"/>
          </a:xfrm>
        </p:spPr>
        <p:txBody>
          <a:bodyPr>
            <a:noAutofit/>
          </a:bodyPr>
          <a:lstStyle>
            <a:lvl1pPr marL="0" indent="0">
              <a:buFont typeface="Arial" panose="020B0604020202020204" pitchFamily="34" charset="0"/>
              <a:buNone/>
              <a:defRPr sz="1000" spc="20" baseline="0">
                <a:solidFill>
                  <a:schemeClr val="bg2">
                    <a:lumMod val="50000"/>
                  </a:schemeClr>
                </a:solidFill>
              </a:defRPr>
            </a:lvl1pPr>
            <a:lvl2pPr marL="457200" indent="0">
              <a:buFont typeface="Arial" panose="020B0604020202020204" pitchFamily="34" charset="0"/>
              <a:buNone/>
              <a:defRPr sz="1200"/>
            </a:lvl2pPr>
            <a:lvl3pPr marL="914400" indent="0">
              <a:buFont typeface="Arial" panose="020B0604020202020204" pitchFamily="34" charset="0"/>
              <a:buNone/>
              <a:defRPr sz="1200"/>
            </a:lvl3pPr>
            <a:lvl4pPr marL="1371600" indent="0">
              <a:buFont typeface="Arial" panose="020B0604020202020204" pitchFamily="34" charset="0"/>
              <a:buNone/>
              <a:defRPr sz="1200"/>
            </a:lvl4pPr>
            <a:lvl5pPr marL="1828800" indent="0">
              <a:buFont typeface="Arial" panose="020B0604020202020204" pitchFamily="34" charset="0"/>
              <a:buNone/>
              <a:defRPr sz="1200"/>
            </a:lvl5pPr>
          </a:lstStyle>
          <a:p>
            <a:pPr lvl="0"/>
            <a:r>
              <a:rPr lang="en-US"/>
              <a:t>Title</a:t>
            </a:r>
          </a:p>
        </p:txBody>
      </p:sp>
      <p:sp>
        <p:nvSpPr>
          <p:cNvPr id="46" name="Picture Placeholder 6">
            <a:extLst>
              <a:ext uri="{FF2B5EF4-FFF2-40B4-BE49-F238E27FC236}">
                <a16:creationId xmlns:a16="http://schemas.microsoft.com/office/drawing/2014/main" id="{3896D737-6139-4405-A7F2-E08C421815DD}"/>
              </a:ext>
            </a:extLst>
          </p:cNvPr>
          <p:cNvSpPr>
            <a:spLocks noGrp="1"/>
          </p:cNvSpPr>
          <p:nvPr>
            <p:ph type="pic" sz="quarter" idx="25"/>
          </p:nvPr>
        </p:nvSpPr>
        <p:spPr>
          <a:xfrm>
            <a:off x="497304" y="4076273"/>
            <a:ext cx="2286000" cy="1371600"/>
          </a:xfrm>
          <a:solidFill>
            <a:schemeClr val="accent2"/>
          </a:solidFill>
        </p:spPr>
        <p:txBody>
          <a:bodyPr/>
          <a:lstStyle/>
          <a:p>
            <a:endParaRPr lang="en-US"/>
          </a:p>
        </p:txBody>
      </p:sp>
      <p:sp>
        <p:nvSpPr>
          <p:cNvPr id="47" name="Picture Placeholder 6">
            <a:extLst>
              <a:ext uri="{FF2B5EF4-FFF2-40B4-BE49-F238E27FC236}">
                <a16:creationId xmlns:a16="http://schemas.microsoft.com/office/drawing/2014/main" id="{721A36A5-FCF3-4EE8-B5F2-41805C3F6A6C}"/>
              </a:ext>
            </a:extLst>
          </p:cNvPr>
          <p:cNvSpPr>
            <a:spLocks noGrp="1"/>
          </p:cNvSpPr>
          <p:nvPr>
            <p:ph type="pic" sz="quarter" idx="26"/>
          </p:nvPr>
        </p:nvSpPr>
        <p:spPr>
          <a:xfrm>
            <a:off x="3449048" y="4076273"/>
            <a:ext cx="2286000" cy="1371600"/>
          </a:xfrm>
          <a:solidFill>
            <a:schemeClr val="accent2"/>
          </a:solidFill>
        </p:spPr>
        <p:txBody>
          <a:bodyPr/>
          <a:lstStyle/>
          <a:p>
            <a:endParaRPr lang="en-US"/>
          </a:p>
        </p:txBody>
      </p:sp>
      <p:sp>
        <p:nvSpPr>
          <p:cNvPr id="48" name="Picture Placeholder 6">
            <a:extLst>
              <a:ext uri="{FF2B5EF4-FFF2-40B4-BE49-F238E27FC236}">
                <a16:creationId xmlns:a16="http://schemas.microsoft.com/office/drawing/2014/main" id="{1630D673-CB21-40A3-A7BE-C996B20D681F}"/>
              </a:ext>
            </a:extLst>
          </p:cNvPr>
          <p:cNvSpPr>
            <a:spLocks noGrp="1"/>
          </p:cNvSpPr>
          <p:nvPr>
            <p:ph type="pic" sz="quarter" idx="27"/>
          </p:nvPr>
        </p:nvSpPr>
        <p:spPr>
          <a:xfrm>
            <a:off x="6497048" y="4076273"/>
            <a:ext cx="2286000" cy="1371600"/>
          </a:xfrm>
          <a:solidFill>
            <a:schemeClr val="accent2"/>
          </a:solidFill>
        </p:spPr>
        <p:txBody>
          <a:bodyPr/>
          <a:lstStyle/>
          <a:p>
            <a:endParaRPr lang="en-US"/>
          </a:p>
        </p:txBody>
      </p:sp>
      <p:sp>
        <p:nvSpPr>
          <p:cNvPr id="49" name="Picture Placeholder 6">
            <a:extLst>
              <a:ext uri="{FF2B5EF4-FFF2-40B4-BE49-F238E27FC236}">
                <a16:creationId xmlns:a16="http://schemas.microsoft.com/office/drawing/2014/main" id="{0C83EF20-1DF8-43B4-B982-A382FF884E20}"/>
              </a:ext>
            </a:extLst>
          </p:cNvPr>
          <p:cNvSpPr>
            <a:spLocks noGrp="1"/>
          </p:cNvSpPr>
          <p:nvPr>
            <p:ph type="pic" sz="quarter" idx="28"/>
          </p:nvPr>
        </p:nvSpPr>
        <p:spPr>
          <a:xfrm>
            <a:off x="9460824" y="4076273"/>
            <a:ext cx="2286000" cy="1371600"/>
          </a:xfrm>
          <a:solidFill>
            <a:schemeClr val="accent2"/>
          </a:solidFill>
        </p:spPr>
        <p:txBody>
          <a:bodyPr/>
          <a:lstStyle/>
          <a:p>
            <a:endParaRPr lang="en-US"/>
          </a:p>
        </p:txBody>
      </p:sp>
      <p:sp>
        <p:nvSpPr>
          <p:cNvPr id="50" name="Text Placeholder 12">
            <a:extLst>
              <a:ext uri="{FF2B5EF4-FFF2-40B4-BE49-F238E27FC236}">
                <a16:creationId xmlns:a16="http://schemas.microsoft.com/office/drawing/2014/main" id="{1FD09C98-5809-41AD-B215-493A3D741A2A}"/>
              </a:ext>
            </a:extLst>
          </p:cNvPr>
          <p:cNvSpPr>
            <a:spLocks noGrp="1"/>
          </p:cNvSpPr>
          <p:nvPr>
            <p:ph type="body" sz="quarter" idx="29" hasCustomPrompt="1"/>
          </p:nvPr>
        </p:nvSpPr>
        <p:spPr>
          <a:xfrm>
            <a:off x="400025" y="5567438"/>
            <a:ext cx="2286000" cy="280027"/>
          </a:xfrm>
        </p:spPr>
        <p:txBody>
          <a:bodyPr>
            <a:noAutofit/>
          </a:bodyPr>
          <a:lstStyle>
            <a:lvl1pPr marL="0" indent="0">
              <a:buNone/>
              <a:defRPr sz="1400" b="0">
                <a:solidFill>
                  <a:schemeClr val="bg1">
                    <a:lumMod val="50000"/>
                  </a:schemeClr>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51" name="Text Placeholder 14">
            <a:extLst>
              <a:ext uri="{FF2B5EF4-FFF2-40B4-BE49-F238E27FC236}">
                <a16:creationId xmlns:a16="http://schemas.microsoft.com/office/drawing/2014/main" id="{9E3214F0-FC83-402F-BAC5-ED4827532778}"/>
              </a:ext>
            </a:extLst>
          </p:cNvPr>
          <p:cNvSpPr>
            <a:spLocks noGrp="1"/>
          </p:cNvSpPr>
          <p:nvPr>
            <p:ph type="body" sz="quarter" idx="30" hasCustomPrompt="1"/>
          </p:nvPr>
        </p:nvSpPr>
        <p:spPr>
          <a:xfrm>
            <a:off x="400024" y="5873133"/>
            <a:ext cx="2286000" cy="244475"/>
          </a:xfrm>
        </p:spPr>
        <p:txBody>
          <a:bodyPr>
            <a:noAutofit/>
          </a:bodyPr>
          <a:lstStyle>
            <a:lvl1pPr marL="0" indent="0">
              <a:buFont typeface="Arial" panose="020B0604020202020204" pitchFamily="34" charset="0"/>
              <a:buNone/>
              <a:defRPr sz="1000" spc="20" baseline="0">
                <a:solidFill>
                  <a:schemeClr val="bg2">
                    <a:lumMod val="50000"/>
                  </a:schemeClr>
                </a:solidFill>
              </a:defRPr>
            </a:lvl1pPr>
            <a:lvl2pPr marL="457200" indent="0">
              <a:buFont typeface="Arial" panose="020B0604020202020204" pitchFamily="34" charset="0"/>
              <a:buNone/>
              <a:defRPr sz="1200"/>
            </a:lvl2pPr>
            <a:lvl3pPr marL="914400" indent="0">
              <a:buFont typeface="Arial" panose="020B0604020202020204" pitchFamily="34" charset="0"/>
              <a:buNone/>
              <a:defRPr sz="1200"/>
            </a:lvl3pPr>
            <a:lvl4pPr marL="1371600" indent="0">
              <a:buFont typeface="Arial" panose="020B0604020202020204" pitchFamily="34" charset="0"/>
              <a:buNone/>
              <a:defRPr sz="1200"/>
            </a:lvl4pPr>
            <a:lvl5pPr marL="1828800" indent="0">
              <a:buFont typeface="Arial" panose="020B0604020202020204" pitchFamily="34" charset="0"/>
              <a:buNone/>
              <a:defRPr sz="1200"/>
            </a:lvl5pPr>
          </a:lstStyle>
          <a:p>
            <a:pPr lvl="0"/>
            <a:r>
              <a:rPr lang="en-US"/>
              <a:t>Title</a:t>
            </a:r>
          </a:p>
        </p:txBody>
      </p:sp>
      <p:sp>
        <p:nvSpPr>
          <p:cNvPr id="52" name="Text Placeholder 12">
            <a:extLst>
              <a:ext uri="{FF2B5EF4-FFF2-40B4-BE49-F238E27FC236}">
                <a16:creationId xmlns:a16="http://schemas.microsoft.com/office/drawing/2014/main" id="{39B0FB7F-A1FC-40D1-ACFC-C3C966F9BCA4}"/>
              </a:ext>
            </a:extLst>
          </p:cNvPr>
          <p:cNvSpPr>
            <a:spLocks noGrp="1"/>
          </p:cNvSpPr>
          <p:nvPr>
            <p:ph type="body" sz="quarter" idx="31" hasCustomPrompt="1"/>
          </p:nvPr>
        </p:nvSpPr>
        <p:spPr>
          <a:xfrm>
            <a:off x="3351767" y="5567438"/>
            <a:ext cx="2286000" cy="280027"/>
          </a:xfrm>
        </p:spPr>
        <p:txBody>
          <a:bodyPr>
            <a:noAutofit/>
          </a:bodyPr>
          <a:lstStyle>
            <a:lvl1pPr marL="0" indent="0">
              <a:buNone/>
              <a:defRPr sz="1400" b="0">
                <a:solidFill>
                  <a:schemeClr val="bg1">
                    <a:lumMod val="50000"/>
                  </a:schemeClr>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53" name="Text Placeholder 14">
            <a:extLst>
              <a:ext uri="{FF2B5EF4-FFF2-40B4-BE49-F238E27FC236}">
                <a16:creationId xmlns:a16="http://schemas.microsoft.com/office/drawing/2014/main" id="{15EB3CBA-DD9B-449B-9B72-191780177135}"/>
              </a:ext>
            </a:extLst>
          </p:cNvPr>
          <p:cNvSpPr>
            <a:spLocks noGrp="1"/>
          </p:cNvSpPr>
          <p:nvPr>
            <p:ph type="body" sz="quarter" idx="32" hasCustomPrompt="1"/>
          </p:nvPr>
        </p:nvSpPr>
        <p:spPr>
          <a:xfrm>
            <a:off x="3351766" y="5873133"/>
            <a:ext cx="2286000" cy="244475"/>
          </a:xfrm>
        </p:spPr>
        <p:txBody>
          <a:bodyPr>
            <a:noAutofit/>
          </a:bodyPr>
          <a:lstStyle>
            <a:lvl1pPr marL="0" indent="0">
              <a:buFont typeface="Arial" panose="020B0604020202020204" pitchFamily="34" charset="0"/>
              <a:buNone/>
              <a:defRPr sz="1000" spc="20" baseline="0">
                <a:solidFill>
                  <a:schemeClr val="bg2">
                    <a:lumMod val="50000"/>
                  </a:schemeClr>
                </a:solidFill>
              </a:defRPr>
            </a:lvl1pPr>
            <a:lvl2pPr marL="457200" indent="0">
              <a:buFont typeface="Arial" panose="020B0604020202020204" pitchFamily="34" charset="0"/>
              <a:buNone/>
              <a:defRPr sz="1200"/>
            </a:lvl2pPr>
            <a:lvl3pPr marL="914400" indent="0">
              <a:buFont typeface="Arial" panose="020B0604020202020204" pitchFamily="34" charset="0"/>
              <a:buNone/>
              <a:defRPr sz="1200"/>
            </a:lvl3pPr>
            <a:lvl4pPr marL="1371600" indent="0">
              <a:buFont typeface="Arial" panose="020B0604020202020204" pitchFamily="34" charset="0"/>
              <a:buNone/>
              <a:defRPr sz="1200"/>
            </a:lvl4pPr>
            <a:lvl5pPr marL="1828800" indent="0">
              <a:buFont typeface="Arial" panose="020B0604020202020204" pitchFamily="34" charset="0"/>
              <a:buNone/>
              <a:defRPr sz="1200"/>
            </a:lvl5pPr>
          </a:lstStyle>
          <a:p>
            <a:pPr lvl="0"/>
            <a:r>
              <a:rPr lang="en-US"/>
              <a:t>Title</a:t>
            </a:r>
          </a:p>
        </p:txBody>
      </p:sp>
      <p:sp>
        <p:nvSpPr>
          <p:cNvPr id="54" name="Text Placeholder 12">
            <a:extLst>
              <a:ext uri="{FF2B5EF4-FFF2-40B4-BE49-F238E27FC236}">
                <a16:creationId xmlns:a16="http://schemas.microsoft.com/office/drawing/2014/main" id="{BA47B66D-8891-4AE7-98BE-3CFE9CDB571E}"/>
              </a:ext>
            </a:extLst>
          </p:cNvPr>
          <p:cNvSpPr>
            <a:spLocks noGrp="1"/>
          </p:cNvSpPr>
          <p:nvPr>
            <p:ph type="body" sz="quarter" idx="33" hasCustomPrompt="1"/>
          </p:nvPr>
        </p:nvSpPr>
        <p:spPr>
          <a:xfrm>
            <a:off x="6399768" y="5567438"/>
            <a:ext cx="2286000" cy="280027"/>
          </a:xfrm>
        </p:spPr>
        <p:txBody>
          <a:bodyPr>
            <a:noAutofit/>
          </a:bodyPr>
          <a:lstStyle>
            <a:lvl1pPr marL="0" indent="0">
              <a:buNone/>
              <a:defRPr sz="1400" b="0">
                <a:solidFill>
                  <a:schemeClr val="bg1">
                    <a:lumMod val="50000"/>
                  </a:schemeClr>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55" name="Text Placeholder 14">
            <a:extLst>
              <a:ext uri="{FF2B5EF4-FFF2-40B4-BE49-F238E27FC236}">
                <a16:creationId xmlns:a16="http://schemas.microsoft.com/office/drawing/2014/main" id="{929AE99A-6054-4B2F-B99D-FE4F682613DA}"/>
              </a:ext>
            </a:extLst>
          </p:cNvPr>
          <p:cNvSpPr>
            <a:spLocks noGrp="1"/>
          </p:cNvSpPr>
          <p:nvPr>
            <p:ph type="body" sz="quarter" idx="34" hasCustomPrompt="1"/>
          </p:nvPr>
        </p:nvSpPr>
        <p:spPr>
          <a:xfrm>
            <a:off x="6399767" y="5873133"/>
            <a:ext cx="2286000" cy="244475"/>
          </a:xfrm>
        </p:spPr>
        <p:txBody>
          <a:bodyPr>
            <a:noAutofit/>
          </a:bodyPr>
          <a:lstStyle>
            <a:lvl1pPr marL="0" indent="0">
              <a:buFont typeface="Arial" panose="020B0604020202020204" pitchFamily="34" charset="0"/>
              <a:buNone/>
              <a:defRPr sz="1000" spc="20" baseline="0">
                <a:solidFill>
                  <a:schemeClr val="bg2">
                    <a:lumMod val="50000"/>
                  </a:schemeClr>
                </a:solidFill>
              </a:defRPr>
            </a:lvl1pPr>
            <a:lvl2pPr marL="457200" indent="0">
              <a:buFont typeface="Arial" panose="020B0604020202020204" pitchFamily="34" charset="0"/>
              <a:buNone/>
              <a:defRPr sz="1200"/>
            </a:lvl2pPr>
            <a:lvl3pPr marL="914400" indent="0">
              <a:buFont typeface="Arial" panose="020B0604020202020204" pitchFamily="34" charset="0"/>
              <a:buNone/>
              <a:defRPr sz="1200"/>
            </a:lvl3pPr>
            <a:lvl4pPr marL="1371600" indent="0">
              <a:buFont typeface="Arial" panose="020B0604020202020204" pitchFamily="34" charset="0"/>
              <a:buNone/>
              <a:defRPr sz="1200"/>
            </a:lvl4pPr>
            <a:lvl5pPr marL="1828800" indent="0">
              <a:buFont typeface="Arial" panose="020B0604020202020204" pitchFamily="34" charset="0"/>
              <a:buNone/>
              <a:defRPr sz="1200"/>
            </a:lvl5pPr>
          </a:lstStyle>
          <a:p>
            <a:pPr lvl="0"/>
            <a:r>
              <a:rPr lang="en-US"/>
              <a:t>Title</a:t>
            </a:r>
          </a:p>
        </p:txBody>
      </p:sp>
      <p:sp>
        <p:nvSpPr>
          <p:cNvPr id="56" name="Text Placeholder 12">
            <a:extLst>
              <a:ext uri="{FF2B5EF4-FFF2-40B4-BE49-F238E27FC236}">
                <a16:creationId xmlns:a16="http://schemas.microsoft.com/office/drawing/2014/main" id="{D1F32591-7BBD-4006-AEA0-29F43CDADCED}"/>
              </a:ext>
            </a:extLst>
          </p:cNvPr>
          <p:cNvSpPr>
            <a:spLocks noGrp="1"/>
          </p:cNvSpPr>
          <p:nvPr>
            <p:ph type="body" sz="quarter" idx="35" hasCustomPrompt="1"/>
          </p:nvPr>
        </p:nvSpPr>
        <p:spPr>
          <a:xfrm>
            <a:off x="9363545" y="5567438"/>
            <a:ext cx="2286000" cy="280027"/>
          </a:xfrm>
        </p:spPr>
        <p:txBody>
          <a:bodyPr>
            <a:noAutofit/>
          </a:bodyPr>
          <a:lstStyle>
            <a:lvl1pPr marL="0" indent="0">
              <a:buNone/>
              <a:defRPr sz="1400" b="0">
                <a:solidFill>
                  <a:schemeClr val="bg1">
                    <a:lumMod val="50000"/>
                  </a:schemeClr>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57" name="Text Placeholder 14">
            <a:extLst>
              <a:ext uri="{FF2B5EF4-FFF2-40B4-BE49-F238E27FC236}">
                <a16:creationId xmlns:a16="http://schemas.microsoft.com/office/drawing/2014/main" id="{7BC780CD-8E77-4D0E-A436-DCB2AA0C15CD}"/>
              </a:ext>
            </a:extLst>
          </p:cNvPr>
          <p:cNvSpPr>
            <a:spLocks noGrp="1"/>
          </p:cNvSpPr>
          <p:nvPr>
            <p:ph type="body" sz="quarter" idx="36" hasCustomPrompt="1"/>
          </p:nvPr>
        </p:nvSpPr>
        <p:spPr>
          <a:xfrm>
            <a:off x="9363544" y="5873133"/>
            <a:ext cx="2286000" cy="244475"/>
          </a:xfrm>
        </p:spPr>
        <p:txBody>
          <a:bodyPr>
            <a:noAutofit/>
          </a:bodyPr>
          <a:lstStyle>
            <a:lvl1pPr marL="0" indent="0">
              <a:buFont typeface="Arial" panose="020B0604020202020204" pitchFamily="34" charset="0"/>
              <a:buNone/>
              <a:defRPr sz="1000" spc="20" baseline="0">
                <a:solidFill>
                  <a:schemeClr val="bg2">
                    <a:lumMod val="50000"/>
                  </a:schemeClr>
                </a:solidFill>
              </a:defRPr>
            </a:lvl1pPr>
            <a:lvl2pPr marL="457200" indent="0">
              <a:buFont typeface="Arial" panose="020B0604020202020204" pitchFamily="34" charset="0"/>
              <a:buNone/>
              <a:defRPr sz="1200"/>
            </a:lvl2pPr>
            <a:lvl3pPr marL="914400" indent="0">
              <a:buFont typeface="Arial" panose="020B0604020202020204" pitchFamily="34" charset="0"/>
              <a:buNone/>
              <a:defRPr sz="1200"/>
            </a:lvl3pPr>
            <a:lvl4pPr marL="1371600" indent="0">
              <a:buFont typeface="Arial" panose="020B0604020202020204" pitchFamily="34" charset="0"/>
              <a:buNone/>
              <a:defRPr sz="1200"/>
            </a:lvl4pPr>
            <a:lvl5pPr marL="1828800" indent="0">
              <a:buFont typeface="Arial" panose="020B0604020202020204" pitchFamily="34" charset="0"/>
              <a:buNone/>
              <a:defRPr sz="1200"/>
            </a:lvl5pPr>
          </a:lstStyle>
          <a:p>
            <a:pPr lvl="0"/>
            <a:r>
              <a:rPr lang="en-US"/>
              <a:t>Title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a:t>20XX</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4266225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p:txBody>
          <a:bodyPr>
            <a:normAutofit/>
          </a:bodyPr>
          <a:lstStyle>
            <a:lvl1pPr>
              <a:defRPr sz="3600" spc="30" baseline="0">
                <a:solidFill>
                  <a:schemeClr val="bg1">
                    <a:lumMod val="50000"/>
                  </a:schemeClr>
                </a:solidFill>
              </a:defRPr>
            </a:lvl1pPr>
          </a:lstStyle>
          <a:p>
            <a:r>
              <a:rPr lang="en-US"/>
              <a:t>CLICK TO ADD TITLE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a:t>20XX</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2776988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9" Type="http://schemas.openxmlformats.org/officeDocument/2006/relationships/slideLayout" Target="../slideLayouts/slideLayout59.xml"/><Relationship Id="rId21" Type="http://schemas.openxmlformats.org/officeDocument/2006/relationships/slideLayout" Target="../slideLayouts/slideLayout41.xml"/><Relationship Id="rId34" Type="http://schemas.openxmlformats.org/officeDocument/2006/relationships/slideLayout" Target="../slideLayouts/slideLayout54.xml"/><Relationship Id="rId42" Type="http://schemas.openxmlformats.org/officeDocument/2006/relationships/theme" Target="../theme/theme2.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slideLayout" Target="../slideLayouts/slideLayout49.xml"/><Relationship Id="rId41" Type="http://schemas.openxmlformats.org/officeDocument/2006/relationships/slideLayout" Target="../slideLayouts/slideLayout61.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37" Type="http://schemas.openxmlformats.org/officeDocument/2006/relationships/slideLayout" Target="../slideLayouts/slideLayout57.xml"/><Relationship Id="rId40" Type="http://schemas.openxmlformats.org/officeDocument/2006/relationships/slideLayout" Target="../slideLayouts/slideLayout60.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36" Type="http://schemas.openxmlformats.org/officeDocument/2006/relationships/slideLayout" Target="../slideLayouts/slideLayout56.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31" Type="http://schemas.openxmlformats.org/officeDocument/2006/relationships/slideLayout" Target="../slideLayouts/slideLayout51.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35" Type="http://schemas.openxmlformats.org/officeDocument/2006/relationships/slideLayout" Target="../slideLayouts/slideLayout55.xml"/><Relationship Id="rId8" Type="http://schemas.openxmlformats.org/officeDocument/2006/relationships/slideLayout" Target="../slideLayouts/slideLayout28.xml"/><Relationship Id="rId3" Type="http://schemas.openxmlformats.org/officeDocument/2006/relationships/slideLayout" Target="../slideLayouts/slideLayout23.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slideLayout" Target="../slideLayouts/slideLayout53.xml"/><Relationship Id="rId38"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62B82C-34E9-4F3B-9B0F-A3207161C41E}"/>
              </a:ext>
            </a:extLst>
          </p:cNvPr>
          <p:cNvSpPr/>
          <p:nvPr userDrawn="1"/>
        </p:nvSpPr>
        <p:spPr>
          <a:xfrm>
            <a:off x="10820400" y="813816"/>
            <a:ext cx="1371600" cy="4572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457200" y="381000"/>
            <a:ext cx="11277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457200" y="1825625"/>
            <a:ext cx="11277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457200" y="6356350"/>
            <a:ext cx="27432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a:t>20XX</a:t>
            </a:r>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r>
              <a:rPr lang="en-US"/>
              <a:t>Presentation title</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70" r:id="rId4"/>
    <p:sldLayoutId id="2147483672" r:id="rId5"/>
    <p:sldLayoutId id="2147483654" r:id="rId6"/>
    <p:sldLayoutId id="2147483658" r:id="rId7"/>
    <p:sldLayoutId id="2147483660" r:id="rId8"/>
    <p:sldLayoutId id="2147483671" r:id="rId9"/>
    <p:sldLayoutId id="2147483650" r:id="rId10"/>
    <p:sldLayoutId id="2147483667" r:id="rId11"/>
    <p:sldLayoutId id="2147483668" r:id="rId12"/>
    <p:sldLayoutId id="2147483662" r:id="rId13"/>
    <p:sldLayoutId id="2147483669" r:id="rId14"/>
    <p:sldLayoutId id="2147483673" r:id="rId15"/>
    <p:sldLayoutId id="2147483675" r:id="rId16"/>
    <p:sldLayoutId id="2147483676" r:id="rId17"/>
    <p:sldLayoutId id="2147483677" r:id="rId18"/>
    <p:sldLayoutId id="2147483681" r:id="rId19"/>
    <p:sldLayoutId id="2147483682" r:id="rId20"/>
  </p:sldLayoutIdLst>
  <p:hf hdr="0" dt="0"/>
  <p:txStyles>
    <p:titleStyle>
      <a:lvl1pPr algn="l" defTabSz="914400" rtl="0" eaLnBrk="1" latinLnBrk="0" hangingPunct="1">
        <a:lnSpc>
          <a:spcPct val="90000"/>
        </a:lnSpc>
        <a:spcBef>
          <a:spcPct val="0"/>
        </a:spcBef>
        <a:buNone/>
        <a:defRPr sz="3600" kern="1200" spc="30" baseline="0">
          <a:solidFill>
            <a:schemeClr val="bg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88" userDrawn="1">
          <p15:clr>
            <a:srgbClr val="547EBF"/>
          </p15:clr>
        </p15:guide>
        <p15:guide id="4" orient="horz" pos="240" userDrawn="1">
          <p15:clr>
            <a:srgbClr val="547EBF"/>
          </p15:clr>
        </p15:guide>
        <p15:guide id="5" pos="7392"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0" y="177800"/>
            <a:ext cx="105029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844550" y="1574800"/>
            <a:ext cx="10502900" cy="4648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5979516" y="6540500"/>
            <a:ext cx="296556"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427655810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09" r:id="rId26"/>
    <p:sldLayoutId id="2147483710" r:id="rId27"/>
    <p:sldLayoutId id="2147483711" r:id="rId28"/>
    <p:sldLayoutId id="2147483712" r:id="rId29"/>
    <p:sldLayoutId id="2147483713" r:id="rId30"/>
    <p:sldLayoutId id="2147483714" r:id="rId31"/>
    <p:sldLayoutId id="2147483715" r:id="rId32"/>
    <p:sldLayoutId id="2147483716" r:id="rId33"/>
    <p:sldLayoutId id="2147483717" r:id="rId34"/>
    <p:sldLayoutId id="2147483718" r:id="rId35"/>
    <p:sldLayoutId id="2147483719" r:id="rId36"/>
    <p:sldLayoutId id="2147483720" r:id="rId37"/>
    <p:sldLayoutId id="2147483721" r:id="rId38"/>
    <p:sldLayoutId id="2147483722" r:id="rId39"/>
    <p:sldLayoutId id="2147483723" r:id="rId40"/>
    <p:sldLayoutId id="2147483724" r:id="rId41"/>
  </p:sldLayoutIdLst>
  <p:transition spd="med"/>
  <p:txStyles>
    <p:titleStyle>
      <a:lvl1pPr marL="0" marR="0" indent="0" algn="ctr" defTabSz="412750" rtl="0" eaLnBrk="1" latinLnBrk="0" hangingPunct="1">
        <a:lnSpc>
          <a:spcPct val="100000"/>
        </a:lnSpc>
        <a:spcBef>
          <a:spcPts val="0"/>
        </a:spcBef>
        <a:spcAft>
          <a:spcPts val="0"/>
        </a:spcAft>
        <a:buClrTx/>
        <a:buSzTx/>
        <a:buFontTx/>
        <a:buNone/>
        <a:tabLst/>
        <a:defRPr sz="5600" b="1" i="0" u="none" strike="noStrike" cap="none" spc="-75" baseline="0">
          <a:solidFill>
            <a:srgbClr val="000000"/>
          </a:solidFill>
          <a:uFillTx/>
          <a:latin typeface="Gilroy ExtraBold" panose="00000900000000000000" pitchFamily="50" charset="0"/>
          <a:ea typeface="+mn-ea"/>
          <a:cs typeface="+mn-cs"/>
          <a:sym typeface="Helvetica Neue Medium"/>
        </a:defRPr>
      </a:lvl1pPr>
      <a:lvl2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p:titleStyle>
    <p:body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1143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2286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3429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4572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5715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6858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8001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914400" algn="ctr" defTabSz="41275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18.svg"/><Relationship Id="rId11" Type="http://schemas.openxmlformats.org/officeDocument/2006/relationships/image" Target="../media/image22.jpeg"/><Relationship Id="rId5" Type="http://schemas.openxmlformats.org/officeDocument/2006/relationships/image" Target="../media/image17.png"/><Relationship Id="rId10" Type="http://schemas.openxmlformats.org/officeDocument/2006/relationships/image" Target="../media/image21.svg"/><Relationship Id="rId4" Type="http://schemas.openxmlformats.org/officeDocument/2006/relationships/image" Target="../media/image16.sv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snowy mountain with trees and clouds&#10;&#10;Description automatically generated">
            <a:extLst>
              <a:ext uri="{FF2B5EF4-FFF2-40B4-BE49-F238E27FC236}">
                <a16:creationId xmlns:a16="http://schemas.microsoft.com/office/drawing/2014/main" id="{AFE523D6-7841-47EC-B6FC-983BC4547140}"/>
              </a:ext>
            </a:extLst>
          </p:cNvPr>
          <p:cNvPicPr>
            <a:picLocks noGrp="1" noChangeAspect="1"/>
          </p:cNvPicPr>
          <p:nvPr>
            <p:ph type="pic" sz="quarter" idx="10"/>
          </p:nvPr>
        </p:nvPicPr>
        <p:blipFill rotWithShape="1">
          <a:blip r:embed="rId2"/>
          <a:srcRect l="1274" r="1274"/>
          <a:stretch/>
        </p:blipFill>
        <p:spPr>
          <a:xfrm>
            <a:off x="-1750292" y="-1030962"/>
            <a:ext cx="17262740" cy="10953526"/>
          </a:xfrm>
          <a:prstGeom prst="rect">
            <a:avLst/>
          </a:prstGeom>
        </p:spPr>
      </p:pic>
      <p:sp>
        <p:nvSpPr>
          <p:cNvPr id="2" name="Rectangle 1">
            <a:extLst>
              <a:ext uri="{FF2B5EF4-FFF2-40B4-BE49-F238E27FC236}">
                <a16:creationId xmlns:a16="http://schemas.microsoft.com/office/drawing/2014/main" id="{AD962A01-6AE2-3E94-261B-E45131309078}"/>
              </a:ext>
            </a:extLst>
          </p:cNvPr>
          <p:cNvSpPr/>
          <p:nvPr/>
        </p:nvSpPr>
        <p:spPr>
          <a:xfrm>
            <a:off x="-2307066" y="-1755919"/>
            <a:ext cx="19604296" cy="12403440"/>
          </a:xfrm>
          <a:prstGeom prst="rect">
            <a:avLst/>
          </a:prstGeom>
          <a:solidFill>
            <a:srgbClr val="000000">
              <a:alpha val="7059"/>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4629126B-8A12-F046-8967-3BB074B17A21}"/>
              </a:ext>
            </a:extLst>
          </p:cNvPr>
          <p:cNvSpPr>
            <a:spLocks noGrp="1"/>
          </p:cNvSpPr>
          <p:nvPr>
            <p:ph type="subTitle" idx="1"/>
          </p:nvPr>
        </p:nvSpPr>
        <p:spPr>
          <a:xfrm>
            <a:off x="1491521" y="3416513"/>
            <a:ext cx="8214610" cy="993068"/>
          </a:xfrm>
        </p:spPr>
        <p:txBody>
          <a:bodyPr>
            <a:noAutofit/>
          </a:bodyPr>
          <a:lstStyle/>
          <a:p>
            <a:r>
              <a:rPr lang="en-US" sz="3200" dirty="0">
                <a:solidFill>
                  <a:schemeClr val="bg1"/>
                </a:solidFill>
                <a:latin typeface="Gilroy SemiBold" panose="00000700000000000000" pitchFamily="50" charset="0"/>
              </a:rPr>
              <a:t>Navigating Future Benefits</a:t>
            </a:r>
          </a:p>
        </p:txBody>
      </p:sp>
      <p:sp>
        <p:nvSpPr>
          <p:cNvPr id="8" name="Subtitle 4">
            <a:extLst>
              <a:ext uri="{FF2B5EF4-FFF2-40B4-BE49-F238E27FC236}">
                <a16:creationId xmlns:a16="http://schemas.microsoft.com/office/drawing/2014/main" id="{4629126B-8A12-F046-8967-3BB074B17A21}"/>
              </a:ext>
            </a:extLst>
          </p:cNvPr>
          <p:cNvSpPr txBox="1">
            <a:spLocks/>
          </p:cNvSpPr>
          <p:nvPr/>
        </p:nvSpPr>
        <p:spPr>
          <a:xfrm>
            <a:off x="1356733" y="2152600"/>
            <a:ext cx="10178198" cy="861134"/>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377"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566"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754"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5943"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0" dirty="0">
                <a:solidFill>
                  <a:srgbClr val="C2E4E8"/>
                </a:solidFill>
                <a:latin typeface="Klinic Slab Bold"/>
                <a:ea typeface="Open Sans"/>
                <a:cs typeface="Open Sans"/>
              </a:rPr>
              <a:t>Wintersession 2024</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6733" y="1206867"/>
            <a:ext cx="2684595" cy="542953"/>
          </a:xfrm>
          <a:prstGeom prst="rect">
            <a:avLst/>
          </a:prstGeom>
        </p:spPr>
      </p:pic>
      <p:cxnSp>
        <p:nvCxnSpPr>
          <p:cNvPr id="10" name="Straight Connector 9"/>
          <p:cNvCxnSpPr/>
          <p:nvPr/>
        </p:nvCxnSpPr>
        <p:spPr>
          <a:xfrm>
            <a:off x="1491521" y="3204622"/>
            <a:ext cx="6290404" cy="21003"/>
          </a:xfrm>
          <a:prstGeom prst="line">
            <a:avLst/>
          </a:prstGeom>
          <a:ln w="57150">
            <a:solidFill>
              <a:srgbClr val="C2E4E8"/>
            </a:solidFill>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2929" y="814204"/>
            <a:ext cx="1441596" cy="935616"/>
          </a:xfrm>
          <a:prstGeom prst="rect">
            <a:avLst/>
          </a:prstGeom>
        </p:spPr>
      </p:pic>
    </p:spTree>
    <p:extLst>
      <p:ext uri="{BB962C8B-B14F-4D97-AF65-F5344CB8AC3E}">
        <p14:creationId xmlns:p14="http://schemas.microsoft.com/office/powerpoint/2010/main" val="367642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87F5258-26AC-2740-A3C0-3FC8B3C67B29}"/>
              </a:ext>
            </a:extLst>
          </p:cNvPr>
          <p:cNvSpPr>
            <a:spLocks noGrp="1"/>
          </p:cNvSpPr>
          <p:nvPr>
            <p:ph type="body" sz="quarter" idx="12"/>
          </p:nvPr>
        </p:nvSpPr>
        <p:spPr>
          <a:xfrm>
            <a:off x="2865040" y="250371"/>
            <a:ext cx="4561126" cy="1836420"/>
          </a:xfrm>
        </p:spPr>
        <p:txBody>
          <a:bodyPr/>
          <a:lstStyle/>
          <a:p>
            <a:pPr algn="l"/>
            <a:r>
              <a:rPr lang="en-US" b="1" spc="-150" dirty="0"/>
              <a:t>Policy</a:t>
            </a:r>
            <a:endParaRPr lang="en-US" b="1" spc="-150" dirty="0">
              <a:solidFill>
                <a:srgbClr val="8C2332"/>
              </a:solidFill>
            </a:endParaRPr>
          </a:p>
        </p:txBody>
      </p:sp>
      <p:sp>
        <p:nvSpPr>
          <p:cNvPr id="36" name="Rectangle 35">
            <a:extLst>
              <a:ext uri="{FF2B5EF4-FFF2-40B4-BE49-F238E27FC236}">
                <a16:creationId xmlns:a16="http://schemas.microsoft.com/office/drawing/2014/main" id="{9F34A273-B7A9-FD40-80BE-7B2F5A195AE5}"/>
              </a:ext>
            </a:extLst>
          </p:cNvPr>
          <p:cNvSpPr/>
          <p:nvPr/>
        </p:nvSpPr>
        <p:spPr>
          <a:xfrm>
            <a:off x="1069974" y="1626325"/>
            <a:ext cx="3365897" cy="99060"/>
          </a:xfrm>
          <a:prstGeom prst="rect">
            <a:avLst/>
          </a:prstGeom>
          <a:solidFill>
            <a:srgbClr val="87C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Neue Medium"/>
            </a:endParaRPr>
          </a:p>
        </p:txBody>
      </p:sp>
      <p:sp>
        <p:nvSpPr>
          <p:cNvPr id="37" name="Rectangle 36">
            <a:extLst>
              <a:ext uri="{FF2B5EF4-FFF2-40B4-BE49-F238E27FC236}">
                <a16:creationId xmlns:a16="http://schemas.microsoft.com/office/drawing/2014/main" id="{B902AA34-2CC2-3242-AB4A-869F5CD215EB}"/>
              </a:ext>
            </a:extLst>
          </p:cNvPr>
          <p:cNvSpPr/>
          <p:nvPr/>
        </p:nvSpPr>
        <p:spPr>
          <a:xfrm>
            <a:off x="5582194" y="6007100"/>
            <a:ext cx="5543006" cy="100800"/>
          </a:xfrm>
          <a:prstGeom prst="rect">
            <a:avLst/>
          </a:prstGeom>
          <a:solidFill>
            <a:srgbClr val="87C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Neue Medium"/>
            </a:endParaRPr>
          </a:p>
        </p:txBody>
      </p:sp>
      <p:sp>
        <p:nvSpPr>
          <p:cNvPr id="39" name="Rectangle 38">
            <a:extLst>
              <a:ext uri="{FF2B5EF4-FFF2-40B4-BE49-F238E27FC236}">
                <a16:creationId xmlns:a16="http://schemas.microsoft.com/office/drawing/2014/main" id="{AA3BE9F6-9E0F-A941-9BCE-058162EFB587}"/>
              </a:ext>
            </a:extLst>
          </p:cNvPr>
          <p:cNvSpPr/>
          <p:nvPr/>
        </p:nvSpPr>
        <p:spPr>
          <a:xfrm>
            <a:off x="0" y="1626325"/>
            <a:ext cx="1069975" cy="99060"/>
          </a:xfrm>
          <a:prstGeom prst="rect">
            <a:avLst/>
          </a:prstGeom>
          <a:solidFill>
            <a:srgbClr val="C2E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Neue Medium"/>
            </a:endParaRPr>
          </a:p>
        </p:txBody>
      </p:sp>
      <p:sp>
        <p:nvSpPr>
          <p:cNvPr id="9" name="Content Placeholder 2">
            <a:extLst>
              <a:ext uri="{FF2B5EF4-FFF2-40B4-BE49-F238E27FC236}">
                <a16:creationId xmlns:a16="http://schemas.microsoft.com/office/drawing/2014/main" id="{7B943E7C-A74D-4CB3-844B-51917C88C95F}"/>
              </a:ext>
            </a:extLst>
          </p:cNvPr>
          <p:cNvSpPr txBox="1">
            <a:spLocks/>
          </p:cNvSpPr>
          <p:nvPr/>
        </p:nvSpPr>
        <p:spPr>
          <a:xfrm>
            <a:off x="5479867" y="2182586"/>
            <a:ext cx="6178733" cy="3477986"/>
          </a:xfrm>
          <a:prstGeom prst="rect">
            <a:avLst/>
          </a:prstGeom>
        </p:spPr>
        <p:txBody>
          <a:bodyPr vert="horz" lIns="91440" tIns="45720" rIns="91440" bIns="45720" rtlCol="0" anchor="t">
            <a:noAutofit/>
          </a:bodyPr>
          <a:lstStyle>
            <a:lvl1pPr marL="31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1pPr>
            <a:lvl2pPr marL="63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2pPr>
            <a:lvl3pPr marL="95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3pPr>
            <a:lvl4pPr marL="127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4pPr>
            <a:lvl5pPr marL="158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Klinic Slab Book" pitchFamily="50" charset="0"/>
                <a:ea typeface="Klinic Slab Book" pitchFamily="50" charset="0"/>
                <a:cs typeface="Klinic Slab Book" pitchFamily="50" charset="0"/>
                <a:sym typeface="Helvetica Neue"/>
              </a:defRPr>
            </a:lvl5pPr>
            <a:lvl6pPr marL="1905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eaLnBrk="1" latinLnBrk="0" hangingPunct="1">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a:spcBef>
                <a:spcPct val="0"/>
              </a:spcBef>
            </a:pPr>
            <a:r>
              <a:rPr lang="en-US" altLang="en-US" sz="1800" kern="0" dirty="0">
                <a:latin typeface="Gilroy" panose="00000500000000000000" pitchFamily="50" charset="0"/>
                <a:cs typeface="Arial" panose="020B0604020202020204" pitchFamily="34" charset="0"/>
              </a:rPr>
              <a:t>All eligible employees MUST maintain health insurance through their employer or another source.  </a:t>
            </a:r>
          </a:p>
          <a:p>
            <a:pPr>
              <a:spcBef>
                <a:spcPct val="0"/>
              </a:spcBef>
            </a:pPr>
            <a:endParaRPr lang="en-US" altLang="en-US" sz="1800" kern="0" dirty="0">
              <a:latin typeface="Gilroy" panose="00000500000000000000" pitchFamily="50" charset="0"/>
              <a:cs typeface="Arial" panose="020B0604020202020204" pitchFamily="34" charset="0"/>
            </a:endParaRPr>
          </a:p>
          <a:p>
            <a:pPr>
              <a:spcBef>
                <a:spcPct val="0"/>
              </a:spcBef>
            </a:pPr>
            <a:r>
              <a:rPr lang="en-US" altLang="en-US" sz="1800" kern="0" dirty="0">
                <a:latin typeface="Gilroy" panose="00000500000000000000" pitchFamily="50" charset="0"/>
                <a:cs typeface="Arial" panose="020B0604020202020204" pitchFamily="34" charset="0"/>
              </a:rPr>
              <a:t>You may decline health insurance ONLY if you have medical coverage through another source (e.g. employer, spouse, home country, etc.).</a:t>
            </a:r>
          </a:p>
          <a:p>
            <a:pPr>
              <a:spcBef>
                <a:spcPct val="0"/>
              </a:spcBef>
            </a:pPr>
            <a:endParaRPr lang="en-US" altLang="en-US" sz="1800" kern="0" dirty="0">
              <a:latin typeface="Gilroy" panose="00000500000000000000" pitchFamily="50" charset="0"/>
              <a:cs typeface="Arial" panose="020B0604020202020204" pitchFamily="34" charset="0"/>
            </a:endParaRPr>
          </a:p>
          <a:p>
            <a:pPr>
              <a:spcBef>
                <a:spcPct val="0"/>
              </a:spcBef>
            </a:pPr>
            <a:r>
              <a:rPr lang="en-US" altLang="en-US" sz="1800" kern="0" dirty="0">
                <a:latin typeface="Gilroy" panose="00000500000000000000" pitchFamily="50" charset="0"/>
                <a:cs typeface="Arial" panose="020B0604020202020204" pitchFamily="34" charset="0"/>
              </a:rPr>
              <a:t>If you do not select coverage, you will be automatically enrolled into Medical Insurance Value (employee only) coverage retroactive to start date. </a:t>
            </a:r>
          </a:p>
          <a:p>
            <a:pPr>
              <a:spcBef>
                <a:spcPct val="0"/>
              </a:spcBef>
            </a:pPr>
            <a:endParaRPr lang="en-US" altLang="en-US" sz="1800" kern="0" dirty="0">
              <a:latin typeface="Gilroy" panose="00000500000000000000" pitchFamily="50" charset="0"/>
              <a:cs typeface="Arial" panose="020B0604020202020204" pitchFamily="34" charset="0"/>
            </a:endParaRPr>
          </a:p>
          <a:p>
            <a:pPr>
              <a:spcBef>
                <a:spcPct val="0"/>
              </a:spcBef>
            </a:pPr>
            <a:r>
              <a:rPr lang="en-US" altLang="en-US" sz="1800" kern="0" dirty="0">
                <a:solidFill>
                  <a:schemeClr val="tx1"/>
                </a:solidFill>
                <a:latin typeface="Gilroy" panose="00000500000000000000" pitchFamily="50" charset="0"/>
                <a:cs typeface="Arial" panose="020B0604020202020204" pitchFamily="34" charset="0"/>
              </a:rPr>
              <a:t>Benefits department conducts audits regularly. </a:t>
            </a:r>
          </a:p>
        </p:txBody>
      </p:sp>
      <p:sp>
        <p:nvSpPr>
          <p:cNvPr id="10" name="Rectangle 9">
            <a:extLst>
              <a:ext uri="{FF2B5EF4-FFF2-40B4-BE49-F238E27FC236}">
                <a16:creationId xmlns:a16="http://schemas.microsoft.com/office/drawing/2014/main" id="{AA3BE9F6-9E0F-A941-9BCE-058162EFB587}"/>
              </a:ext>
            </a:extLst>
          </p:cNvPr>
          <p:cNvSpPr/>
          <p:nvPr/>
        </p:nvSpPr>
        <p:spPr>
          <a:xfrm>
            <a:off x="11122025" y="6007100"/>
            <a:ext cx="1069975" cy="99060"/>
          </a:xfrm>
          <a:prstGeom prst="rect">
            <a:avLst/>
          </a:prstGeom>
          <a:solidFill>
            <a:srgbClr val="C2E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Neue Medium"/>
            </a:endParaRPr>
          </a:p>
        </p:txBody>
      </p:sp>
    </p:spTree>
    <p:extLst>
      <p:ext uri="{BB962C8B-B14F-4D97-AF65-F5344CB8AC3E}">
        <p14:creationId xmlns:p14="http://schemas.microsoft.com/office/powerpoint/2010/main" val="156294666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91A4-7839-4F63-B17C-7C366C59488C}"/>
              </a:ext>
            </a:extLst>
          </p:cNvPr>
          <p:cNvSpPr>
            <a:spLocks noGrp="1"/>
          </p:cNvSpPr>
          <p:nvPr>
            <p:ph type="title"/>
          </p:nvPr>
        </p:nvSpPr>
        <p:spPr>
          <a:xfrm>
            <a:off x="457200" y="365125"/>
            <a:ext cx="10515600" cy="1325563"/>
          </a:xfrm>
        </p:spPr>
        <p:txBody>
          <a:bodyPr/>
          <a:lstStyle/>
          <a:p>
            <a:r>
              <a:rPr lang="en-US" dirty="0">
                <a:latin typeface="Gilroy ExtraBold" panose="00000900000000000000" pitchFamily="50" charset="0"/>
              </a:rPr>
              <a:t>When Can I Enroll? </a:t>
            </a:r>
          </a:p>
        </p:txBody>
      </p:sp>
      <p:sp>
        <p:nvSpPr>
          <p:cNvPr id="3" name="Text Placeholder 2">
            <a:extLst>
              <a:ext uri="{FF2B5EF4-FFF2-40B4-BE49-F238E27FC236}">
                <a16:creationId xmlns:a16="http://schemas.microsoft.com/office/drawing/2014/main" id="{3BD1BF38-3044-4FB6-A222-979FD3162C9D}"/>
              </a:ext>
            </a:extLst>
          </p:cNvPr>
          <p:cNvSpPr>
            <a:spLocks noGrp="1"/>
          </p:cNvSpPr>
          <p:nvPr>
            <p:ph type="body" idx="1"/>
          </p:nvPr>
        </p:nvSpPr>
        <p:spPr>
          <a:xfrm>
            <a:off x="839788" y="1966913"/>
            <a:ext cx="2971800" cy="823912"/>
          </a:xfrm>
        </p:spPr>
        <p:txBody>
          <a:bodyPr anchor="ctr" anchorCtr="0">
            <a:normAutofit/>
          </a:bodyPr>
          <a:lstStyle/>
          <a:p>
            <a:r>
              <a:rPr lang="en-US" dirty="0">
                <a:latin typeface="Gilroy Medium" panose="00000600000000000000" pitchFamily="50" charset="0"/>
              </a:rPr>
              <a:t>New Hire or Newly Eligible</a:t>
            </a:r>
          </a:p>
        </p:txBody>
      </p:sp>
      <p:sp>
        <p:nvSpPr>
          <p:cNvPr id="4" name="Content Placeholder 3">
            <a:extLst>
              <a:ext uri="{FF2B5EF4-FFF2-40B4-BE49-F238E27FC236}">
                <a16:creationId xmlns:a16="http://schemas.microsoft.com/office/drawing/2014/main" id="{9B9ED227-95A7-4B08-91FE-5E0EF0D41D20}"/>
              </a:ext>
            </a:extLst>
          </p:cNvPr>
          <p:cNvSpPr>
            <a:spLocks noGrp="1"/>
          </p:cNvSpPr>
          <p:nvPr>
            <p:ph sz="half" idx="2"/>
          </p:nvPr>
        </p:nvSpPr>
        <p:spPr>
          <a:xfrm>
            <a:off x="839788" y="2790825"/>
            <a:ext cx="2971800" cy="3248025"/>
          </a:xfrm>
        </p:spPr>
        <p:txBody>
          <a:bodyPr>
            <a:noAutofit/>
          </a:bodyPr>
          <a:lstStyle/>
          <a:p>
            <a:r>
              <a:rPr lang="en-US" dirty="0">
                <a:latin typeface="Gilroy" panose="00000500000000000000" pitchFamily="50" charset="0"/>
              </a:rPr>
              <a:t>As a New Hire or if you become eligible – Immediately</a:t>
            </a:r>
          </a:p>
          <a:p>
            <a:r>
              <a:rPr lang="en-US" dirty="0">
                <a:latin typeface="Gilroy" panose="00000500000000000000" pitchFamily="50" charset="0"/>
              </a:rPr>
              <a:t>You have 30 days to make your elections, failure to do so will automatically default you to Partners Value (individual).</a:t>
            </a:r>
          </a:p>
          <a:p>
            <a:r>
              <a:rPr lang="en-US" dirty="0">
                <a:latin typeface="Gilroy" panose="00000500000000000000" pitchFamily="50" charset="0"/>
              </a:rPr>
              <a:t>Coverage would be effective on that day.</a:t>
            </a:r>
          </a:p>
          <a:p>
            <a:pPr marL="0" indent="0">
              <a:buNone/>
            </a:pPr>
            <a:endParaRPr lang="en-US" dirty="0"/>
          </a:p>
        </p:txBody>
      </p:sp>
      <p:sp>
        <p:nvSpPr>
          <p:cNvPr id="7" name="Text Placeholder 6">
            <a:extLst>
              <a:ext uri="{FF2B5EF4-FFF2-40B4-BE49-F238E27FC236}">
                <a16:creationId xmlns:a16="http://schemas.microsoft.com/office/drawing/2014/main" id="{0DECF210-3396-4326-A2DB-16C401CA2CC1}"/>
              </a:ext>
            </a:extLst>
          </p:cNvPr>
          <p:cNvSpPr>
            <a:spLocks noGrp="1"/>
          </p:cNvSpPr>
          <p:nvPr>
            <p:ph type="body" sz="quarter" idx="3"/>
          </p:nvPr>
        </p:nvSpPr>
        <p:spPr>
          <a:xfrm>
            <a:off x="4610188" y="1966913"/>
            <a:ext cx="2971800" cy="823912"/>
          </a:xfrm>
        </p:spPr>
        <p:txBody>
          <a:bodyPr anchor="ctr" anchorCtr="0">
            <a:normAutofit/>
          </a:bodyPr>
          <a:lstStyle/>
          <a:p>
            <a:r>
              <a:rPr lang="en-US" dirty="0">
                <a:latin typeface="Gilroy Medium" panose="00000600000000000000" pitchFamily="50" charset="0"/>
              </a:rPr>
              <a:t>When can I make changes?</a:t>
            </a:r>
          </a:p>
        </p:txBody>
      </p:sp>
      <p:sp>
        <p:nvSpPr>
          <p:cNvPr id="5" name="Content Placeholder 4">
            <a:extLst>
              <a:ext uri="{FF2B5EF4-FFF2-40B4-BE49-F238E27FC236}">
                <a16:creationId xmlns:a16="http://schemas.microsoft.com/office/drawing/2014/main" id="{9C2ECAAA-1E9C-4845-8EA9-E11A76F08150}"/>
              </a:ext>
            </a:extLst>
          </p:cNvPr>
          <p:cNvSpPr>
            <a:spLocks noGrp="1"/>
          </p:cNvSpPr>
          <p:nvPr>
            <p:ph sz="quarter" idx="4"/>
          </p:nvPr>
        </p:nvSpPr>
        <p:spPr>
          <a:xfrm>
            <a:off x="4610188" y="2790825"/>
            <a:ext cx="2971800" cy="3246120"/>
          </a:xfrm>
        </p:spPr>
        <p:txBody>
          <a:bodyPr>
            <a:noAutofit/>
          </a:bodyPr>
          <a:lstStyle/>
          <a:p>
            <a:r>
              <a:rPr lang="en-US" dirty="0">
                <a:latin typeface="Gilroy" panose="00000500000000000000" pitchFamily="50" charset="0"/>
              </a:rPr>
              <a:t>Annual Open Enrollment Period</a:t>
            </a:r>
          </a:p>
          <a:p>
            <a:r>
              <a:rPr lang="en-US" dirty="0">
                <a:latin typeface="Gilroy" panose="00000500000000000000" pitchFamily="50" charset="0"/>
              </a:rPr>
              <a:t>In November 2024 (benefit changes elected during this period will go into effect as of January 1, 2025)</a:t>
            </a:r>
          </a:p>
        </p:txBody>
      </p:sp>
      <p:sp>
        <p:nvSpPr>
          <p:cNvPr id="8" name="Text Placeholder 7">
            <a:extLst>
              <a:ext uri="{FF2B5EF4-FFF2-40B4-BE49-F238E27FC236}">
                <a16:creationId xmlns:a16="http://schemas.microsoft.com/office/drawing/2014/main" id="{36B4EA57-3F87-42E4-8BBF-ABC4118F11B3}"/>
              </a:ext>
            </a:extLst>
          </p:cNvPr>
          <p:cNvSpPr>
            <a:spLocks noGrp="1"/>
          </p:cNvSpPr>
          <p:nvPr>
            <p:ph type="body" sz="quarter" idx="13"/>
          </p:nvPr>
        </p:nvSpPr>
        <p:spPr>
          <a:xfrm>
            <a:off x="8430134" y="1976438"/>
            <a:ext cx="2971800" cy="823912"/>
          </a:xfrm>
        </p:spPr>
        <p:txBody>
          <a:bodyPr anchor="ctr" anchorCtr="0">
            <a:normAutofit/>
          </a:bodyPr>
          <a:lstStyle/>
          <a:p>
            <a:r>
              <a:rPr lang="en-US" dirty="0">
                <a:latin typeface="Gilroy Medium" panose="00000600000000000000" pitchFamily="50" charset="0"/>
              </a:rPr>
              <a:t>Qualifying Events</a:t>
            </a:r>
          </a:p>
        </p:txBody>
      </p:sp>
      <p:sp>
        <p:nvSpPr>
          <p:cNvPr id="9" name="Content Placeholder 8">
            <a:extLst>
              <a:ext uri="{FF2B5EF4-FFF2-40B4-BE49-F238E27FC236}">
                <a16:creationId xmlns:a16="http://schemas.microsoft.com/office/drawing/2014/main" id="{D4F171EB-B5A9-44F7-9D34-E20FB484C088}"/>
              </a:ext>
            </a:extLst>
          </p:cNvPr>
          <p:cNvSpPr>
            <a:spLocks noGrp="1"/>
          </p:cNvSpPr>
          <p:nvPr>
            <p:ph sz="quarter" idx="14"/>
          </p:nvPr>
        </p:nvSpPr>
        <p:spPr>
          <a:xfrm>
            <a:off x="8430134" y="2800350"/>
            <a:ext cx="2971800" cy="3246120"/>
          </a:xfrm>
        </p:spPr>
        <p:txBody>
          <a:bodyPr>
            <a:noAutofit/>
          </a:bodyPr>
          <a:lstStyle/>
          <a:p>
            <a:r>
              <a:rPr lang="en-US" dirty="0">
                <a:latin typeface="Gilroy" panose="00000500000000000000" pitchFamily="50" charset="0"/>
              </a:rPr>
              <a:t>Marriage/Divorce</a:t>
            </a:r>
          </a:p>
          <a:p>
            <a:r>
              <a:rPr lang="en-US" dirty="0">
                <a:latin typeface="Gilroy" panose="00000500000000000000" pitchFamily="50" charset="0"/>
              </a:rPr>
              <a:t>Birth/Adoption</a:t>
            </a:r>
          </a:p>
          <a:p>
            <a:r>
              <a:rPr lang="en-US" dirty="0">
                <a:latin typeface="Gilroy" panose="00000500000000000000" pitchFamily="50" charset="0"/>
              </a:rPr>
              <a:t>Spouse gains/loses benefits</a:t>
            </a:r>
          </a:p>
        </p:txBody>
      </p:sp>
      <p:sp>
        <p:nvSpPr>
          <p:cNvPr id="11" name="Footer Placeholder 10">
            <a:extLst>
              <a:ext uri="{FF2B5EF4-FFF2-40B4-BE49-F238E27FC236}">
                <a16:creationId xmlns:a16="http://schemas.microsoft.com/office/drawing/2014/main" id="{2172D52F-1835-44D1-89BA-D71DFA173015}"/>
              </a:ext>
            </a:extLst>
          </p:cNvPr>
          <p:cNvSpPr>
            <a:spLocks noGrp="1"/>
          </p:cNvSpPr>
          <p:nvPr>
            <p:ph type="ftr" sz="quarter" idx="11"/>
          </p:nvPr>
        </p:nvSpPr>
        <p:spPr>
          <a:xfrm>
            <a:off x="4038600" y="6356350"/>
            <a:ext cx="4114800" cy="365125"/>
          </a:xfrm>
        </p:spPr>
        <p:txBody>
          <a:bodyPr/>
          <a:lstStyle/>
          <a:p>
            <a:r>
              <a:rPr lang="en-US">
                <a:ea typeface="+mn-lt"/>
                <a:cs typeface="+mn-lt"/>
              </a:rPr>
              <a:t>Navigating Future Benefits</a:t>
            </a:r>
          </a:p>
        </p:txBody>
      </p:sp>
      <p:sp>
        <p:nvSpPr>
          <p:cNvPr id="12" name="Slide Number Placeholder 11">
            <a:extLst>
              <a:ext uri="{FF2B5EF4-FFF2-40B4-BE49-F238E27FC236}">
                <a16:creationId xmlns:a16="http://schemas.microsoft.com/office/drawing/2014/main" id="{A3B8E562-8B85-4194-9740-CB3A1A2350D4}"/>
              </a:ext>
            </a:extLst>
          </p:cNvPr>
          <p:cNvSpPr>
            <a:spLocks noGrp="1"/>
          </p:cNvSpPr>
          <p:nvPr>
            <p:ph type="sldNum" sz="quarter" idx="12"/>
          </p:nvPr>
        </p:nvSpPr>
        <p:spPr>
          <a:xfrm>
            <a:off x="8610600" y="6356350"/>
            <a:ext cx="2743200" cy="365125"/>
          </a:xfrm>
        </p:spPr>
        <p:txBody>
          <a:bodyPr/>
          <a:lstStyle/>
          <a:p>
            <a:fld id="{294A09A9-5501-47C1-A89A-A340965A2BE2}" type="slidenum">
              <a:rPr lang="en-US" smtClean="0"/>
              <a:pPr/>
              <a:t>11</a:t>
            </a:fld>
            <a:endParaRPr lang="en-US"/>
          </a:p>
        </p:txBody>
      </p:sp>
      <p:sp>
        <p:nvSpPr>
          <p:cNvPr id="6" name="Rectangle 5"/>
          <p:cNvSpPr/>
          <p:nvPr/>
        </p:nvSpPr>
        <p:spPr>
          <a:xfrm>
            <a:off x="457200" y="5629275"/>
            <a:ext cx="11334750"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3733888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91A4-7839-4F63-B17C-7C366C59488C}"/>
              </a:ext>
            </a:extLst>
          </p:cNvPr>
          <p:cNvSpPr>
            <a:spLocks noGrp="1"/>
          </p:cNvSpPr>
          <p:nvPr>
            <p:ph type="title"/>
          </p:nvPr>
        </p:nvSpPr>
        <p:spPr>
          <a:xfrm>
            <a:off x="457200" y="336550"/>
            <a:ext cx="10515600" cy="1325563"/>
          </a:xfrm>
        </p:spPr>
        <p:txBody>
          <a:bodyPr/>
          <a:lstStyle/>
          <a:p>
            <a:r>
              <a:rPr lang="en-US" dirty="0">
                <a:latin typeface="Gilroy ExtraBold" panose="00000900000000000000" pitchFamily="50" charset="0"/>
              </a:rPr>
              <a:t>Other Important Questions </a:t>
            </a:r>
          </a:p>
        </p:txBody>
      </p:sp>
      <p:sp>
        <p:nvSpPr>
          <p:cNvPr id="3" name="Text Placeholder 2">
            <a:extLst>
              <a:ext uri="{FF2B5EF4-FFF2-40B4-BE49-F238E27FC236}">
                <a16:creationId xmlns:a16="http://schemas.microsoft.com/office/drawing/2014/main" id="{3BD1BF38-3044-4FB6-A222-979FD3162C9D}"/>
              </a:ext>
            </a:extLst>
          </p:cNvPr>
          <p:cNvSpPr>
            <a:spLocks noGrp="1"/>
          </p:cNvSpPr>
          <p:nvPr>
            <p:ph type="body" idx="1"/>
          </p:nvPr>
        </p:nvSpPr>
        <p:spPr>
          <a:xfrm>
            <a:off x="792163" y="2024063"/>
            <a:ext cx="2971800" cy="823912"/>
          </a:xfrm>
        </p:spPr>
        <p:txBody>
          <a:bodyPr anchor="ctr" anchorCtr="0">
            <a:normAutofit lnSpcReduction="10000"/>
          </a:bodyPr>
          <a:lstStyle/>
          <a:p>
            <a:r>
              <a:rPr lang="en-US" i="1" dirty="0">
                <a:latin typeface="Source Sans Pro Light"/>
                <a:ea typeface="Source Sans Pro Light"/>
              </a:rPr>
              <a:t>If I already have health insurance, what should I do?</a:t>
            </a:r>
          </a:p>
        </p:txBody>
      </p:sp>
      <p:sp>
        <p:nvSpPr>
          <p:cNvPr id="4" name="Content Placeholder 3">
            <a:extLst>
              <a:ext uri="{FF2B5EF4-FFF2-40B4-BE49-F238E27FC236}">
                <a16:creationId xmlns:a16="http://schemas.microsoft.com/office/drawing/2014/main" id="{9B9ED227-95A7-4B08-91FE-5E0EF0D41D20}"/>
              </a:ext>
            </a:extLst>
          </p:cNvPr>
          <p:cNvSpPr>
            <a:spLocks noGrp="1"/>
          </p:cNvSpPr>
          <p:nvPr>
            <p:ph sz="half" idx="2"/>
          </p:nvPr>
        </p:nvSpPr>
        <p:spPr>
          <a:xfrm>
            <a:off x="792163" y="3124201"/>
            <a:ext cx="2971800" cy="2266950"/>
          </a:xfrm>
        </p:spPr>
        <p:txBody>
          <a:bodyPr>
            <a:noAutofit/>
          </a:bodyPr>
          <a:lstStyle/>
          <a:p>
            <a:r>
              <a:rPr lang="en-US" altLang="en-US">
                <a:solidFill>
                  <a:schemeClr val="tx1"/>
                </a:solidFill>
              </a:rPr>
              <a:t>If you already have medical insurance through another source, you must log in to PeopleSoft and opt out of medical insurance within 30 days of your hire date.</a:t>
            </a:r>
          </a:p>
          <a:p>
            <a:pPr marL="0" indent="0">
              <a:buNone/>
            </a:pPr>
            <a:endParaRPr lang="en-US"/>
          </a:p>
        </p:txBody>
      </p:sp>
      <p:sp>
        <p:nvSpPr>
          <p:cNvPr id="7" name="Text Placeholder 6">
            <a:extLst>
              <a:ext uri="{FF2B5EF4-FFF2-40B4-BE49-F238E27FC236}">
                <a16:creationId xmlns:a16="http://schemas.microsoft.com/office/drawing/2014/main" id="{0DECF210-3396-4326-A2DB-16C401CA2CC1}"/>
              </a:ext>
            </a:extLst>
          </p:cNvPr>
          <p:cNvSpPr>
            <a:spLocks noGrp="1"/>
          </p:cNvSpPr>
          <p:nvPr>
            <p:ph type="body" sz="quarter" idx="3"/>
          </p:nvPr>
        </p:nvSpPr>
        <p:spPr>
          <a:xfrm>
            <a:off x="4562475" y="2024063"/>
            <a:ext cx="2971800" cy="823912"/>
          </a:xfrm>
        </p:spPr>
        <p:txBody>
          <a:bodyPr anchor="ctr" anchorCtr="0">
            <a:normAutofit/>
          </a:bodyPr>
          <a:lstStyle/>
          <a:p>
            <a:r>
              <a:rPr lang="en-US" i="1">
                <a:latin typeface="Source Sans Pro Light"/>
                <a:ea typeface="Source Sans Pro Light"/>
              </a:rPr>
              <a:t>What happens if I forget to enroll or to “opt out”?</a:t>
            </a:r>
          </a:p>
        </p:txBody>
      </p:sp>
      <p:sp>
        <p:nvSpPr>
          <p:cNvPr id="5" name="Content Placeholder 4">
            <a:extLst>
              <a:ext uri="{FF2B5EF4-FFF2-40B4-BE49-F238E27FC236}">
                <a16:creationId xmlns:a16="http://schemas.microsoft.com/office/drawing/2014/main" id="{9C2ECAAA-1E9C-4845-8EA9-E11A76F08150}"/>
              </a:ext>
            </a:extLst>
          </p:cNvPr>
          <p:cNvSpPr>
            <a:spLocks noGrp="1"/>
          </p:cNvSpPr>
          <p:nvPr>
            <p:ph sz="quarter" idx="4"/>
          </p:nvPr>
        </p:nvSpPr>
        <p:spPr>
          <a:xfrm>
            <a:off x="4562563" y="3143250"/>
            <a:ext cx="2971800" cy="2533650"/>
          </a:xfrm>
        </p:spPr>
        <p:txBody>
          <a:bodyPr vert="horz" lIns="91440" tIns="45720" rIns="91440" bIns="45720" rtlCol="0" anchor="t">
            <a:noAutofit/>
          </a:bodyPr>
          <a:lstStyle/>
          <a:p>
            <a:pPr>
              <a:spcBef>
                <a:spcPct val="0"/>
              </a:spcBef>
            </a:pPr>
            <a:r>
              <a:rPr lang="en-US" altLang="en-US">
                <a:solidFill>
                  <a:schemeClr val="tx1"/>
                </a:solidFill>
                <a:latin typeface="Source Sans Pro Light"/>
                <a:ea typeface="Source Sans Pro Light"/>
              </a:rPr>
              <a:t>If you do not enroll or opt out of medical insurance through PeopleSoft, you will be automatically enrolled in Medical Insurance Value (Individual).</a:t>
            </a:r>
          </a:p>
        </p:txBody>
      </p:sp>
      <p:sp>
        <p:nvSpPr>
          <p:cNvPr id="8" name="Text Placeholder 7">
            <a:extLst>
              <a:ext uri="{FF2B5EF4-FFF2-40B4-BE49-F238E27FC236}">
                <a16:creationId xmlns:a16="http://schemas.microsoft.com/office/drawing/2014/main" id="{36B4EA57-3F87-42E4-8BBF-ABC4118F11B3}"/>
              </a:ext>
            </a:extLst>
          </p:cNvPr>
          <p:cNvSpPr>
            <a:spLocks noGrp="1"/>
          </p:cNvSpPr>
          <p:nvPr>
            <p:ph type="body" sz="quarter" idx="13"/>
          </p:nvPr>
        </p:nvSpPr>
        <p:spPr>
          <a:xfrm>
            <a:off x="8410575" y="2024063"/>
            <a:ext cx="2971800" cy="823912"/>
          </a:xfrm>
        </p:spPr>
        <p:txBody>
          <a:bodyPr anchor="ctr" anchorCtr="0">
            <a:normAutofit/>
          </a:bodyPr>
          <a:lstStyle/>
          <a:p>
            <a:r>
              <a:rPr lang="en-US" i="1">
                <a:latin typeface="Source Sans Pro Light"/>
                <a:ea typeface="Source Sans Pro Light"/>
              </a:rPr>
              <a:t>Who can I cover under my plans?</a:t>
            </a:r>
          </a:p>
        </p:txBody>
      </p:sp>
      <p:sp>
        <p:nvSpPr>
          <p:cNvPr id="9" name="Content Placeholder 8">
            <a:extLst>
              <a:ext uri="{FF2B5EF4-FFF2-40B4-BE49-F238E27FC236}">
                <a16:creationId xmlns:a16="http://schemas.microsoft.com/office/drawing/2014/main" id="{D4F171EB-B5A9-44F7-9D34-E20FB484C088}"/>
              </a:ext>
            </a:extLst>
          </p:cNvPr>
          <p:cNvSpPr>
            <a:spLocks noGrp="1"/>
          </p:cNvSpPr>
          <p:nvPr>
            <p:ph sz="quarter" idx="14"/>
          </p:nvPr>
        </p:nvSpPr>
        <p:spPr>
          <a:xfrm>
            <a:off x="8448675" y="3088478"/>
            <a:ext cx="2971800" cy="1781175"/>
          </a:xfrm>
        </p:spPr>
        <p:txBody>
          <a:bodyPr>
            <a:noAutofit/>
          </a:bodyPr>
          <a:lstStyle/>
          <a:p>
            <a:pPr>
              <a:spcBef>
                <a:spcPct val="0"/>
              </a:spcBef>
              <a:buNone/>
            </a:pPr>
            <a:r>
              <a:rPr lang="en-US" altLang="en-US">
                <a:solidFill>
                  <a:schemeClr val="tx1"/>
                </a:solidFill>
              </a:rPr>
              <a:t>You can cover the following eligible dependents:</a:t>
            </a:r>
          </a:p>
          <a:p>
            <a:pPr>
              <a:spcBef>
                <a:spcPct val="0"/>
              </a:spcBef>
            </a:pPr>
            <a:r>
              <a:rPr lang="en-US" altLang="en-US">
                <a:solidFill>
                  <a:schemeClr val="tx1"/>
                </a:solidFill>
              </a:rPr>
              <a:t>Spouse</a:t>
            </a:r>
          </a:p>
          <a:p>
            <a:pPr>
              <a:spcBef>
                <a:spcPct val="0"/>
              </a:spcBef>
            </a:pPr>
            <a:r>
              <a:rPr lang="en-US" altLang="en-US">
                <a:solidFill>
                  <a:schemeClr val="tx1"/>
                </a:solidFill>
              </a:rPr>
              <a:t>Eligible Children (until age 26)</a:t>
            </a:r>
          </a:p>
        </p:txBody>
      </p:sp>
      <p:sp>
        <p:nvSpPr>
          <p:cNvPr id="11" name="Footer Placeholder 10">
            <a:extLst>
              <a:ext uri="{FF2B5EF4-FFF2-40B4-BE49-F238E27FC236}">
                <a16:creationId xmlns:a16="http://schemas.microsoft.com/office/drawing/2014/main" id="{2172D52F-1835-44D1-89BA-D71DFA173015}"/>
              </a:ext>
            </a:extLst>
          </p:cNvPr>
          <p:cNvSpPr>
            <a:spLocks noGrp="1"/>
          </p:cNvSpPr>
          <p:nvPr>
            <p:ph type="ftr" sz="quarter" idx="11"/>
          </p:nvPr>
        </p:nvSpPr>
        <p:spPr>
          <a:xfrm>
            <a:off x="4038600" y="6356350"/>
            <a:ext cx="4114800" cy="365125"/>
          </a:xfrm>
        </p:spPr>
        <p:txBody>
          <a:bodyPr/>
          <a:lstStyle/>
          <a:p>
            <a:r>
              <a:rPr lang="en-US">
                <a:ea typeface="+mn-lt"/>
                <a:cs typeface="+mn-lt"/>
              </a:rPr>
              <a:t>Navigating Future Benefits</a:t>
            </a:r>
          </a:p>
        </p:txBody>
      </p:sp>
      <p:sp>
        <p:nvSpPr>
          <p:cNvPr id="12" name="Slide Number Placeholder 11">
            <a:extLst>
              <a:ext uri="{FF2B5EF4-FFF2-40B4-BE49-F238E27FC236}">
                <a16:creationId xmlns:a16="http://schemas.microsoft.com/office/drawing/2014/main" id="{A3B8E562-8B85-4194-9740-CB3A1A2350D4}"/>
              </a:ext>
            </a:extLst>
          </p:cNvPr>
          <p:cNvSpPr>
            <a:spLocks noGrp="1"/>
          </p:cNvSpPr>
          <p:nvPr>
            <p:ph type="sldNum" sz="quarter" idx="12"/>
          </p:nvPr>
        </p:nvSpPr>
        <p:spPr>
          <a:xfrm>
            <a:off x="8610600" y="6356350"/>
            <a:ext cx="2743200" cy="365125"/>
          </a:xfrm>
        </p:spPr>
        <p:txBody>
          <a:bodyPr/>
          <a:lstStyle/>
          <a:p>
            <a:fld id="{294A09A9-5501-47C1-A89A-A340965A2BE2}" type="slidenum">
              <a:rPr lang="en-US" smtClean="0"/>
              <a:pPr/>
              <a:t>12</a:t>
            </a:fld>
            <a:endParaRPr lang="en-US"/>
          </a:p>
        </p:txBody>
      </p:sp>
      <p:sp>
        <p:nvSpPr>
          <p:cNvPr id="10" name="Rectangle 9"/>
          <p:cNvSpPr/>
          <p:nvPr/>
        </p:nvSpPr>
        <p:spPr>
          <a:xfrm>
            <a:off x="463731" y="5232074"/>
            <a:ext cx="11264537" cy="10380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241164" y="5520280"/>
            <a:ext cx="3709670" cy="461665"/>
          </a:xfrm>
          <a:prstGeom prst="rect">
            <a:avLst/>
          </a:prstGeom>
          <a:noFill/>
        </p:spPr>
        <p:txBody>
          <a:bodyPr wrap="none" lIns="91440" tIns="45720" rIns="91440" bIns="45720" rtlCol="0" anchor="t">
            <a:spAutoFit/>
          </a:bodyPr>
          <a:lstStyle/>
          <a:p>
            <a:r>
              <a:rPr lang="en-US" sz="2400" dirty="0">
                <a:solidFill>
                  <a:srgbClr val="44546A"/>
                </a:solidFill>
                <a:latin typeface="Gilroy Light Italic" panose="00000400000000000000" pitchFamily="50" charset="0"/>
              </a:rPr>
              <a:t>How much will this cost?</a:t>
            </a:r>
          </a:p>
        </p:txBody>
      </p:sp>
    </p:spTree>
    <p:extLst>
      <p:ext uri="{BB962C8B-B14F-4D97-AF65-F5344CB8AC3E}">
        <p14:creationId xmlns:p14="http://schemas.microsoft.com/office/powerpoint/2010/main" val="41341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055" y="170412"/>
            <a:ext cx="11277600" cy="1325563"/>
          </a:xfrm>
        </p:spPr>
        <p:txBody>
          <a:bodyPr/>
          <a:lstStyle/>
          <a:p>
            <a:r>
              <a:rPr lang="en-US" dirty="0">
                <a:latin typeface="Gilroy ExtraBold" panose="00000900000000000000" pitchFamily="50" charset="0"/>
              </a:rPr>
              <a:t>Types of Insurance Plans</a:t>
            </a:r>
          </a:p>
        </p:txBody>
      </p:sp>
      <p:sp>
        <p:nvSpPr>
          <p:cNvPr id="3" name="Footer Placeholder 2"/>
          <p:cNvSpPr>
            <a:spLocks noGrp="1"/>
          </p:cNvSpPr>
          <p:nvPr>
            <p:ph type="ftr" sz="quarter" idx="11"/>
          </p:nvPr>
        </p:nvSpPr>
        <p:spPr>
          <a:xfrm>
            <a:off x="4038600" y="6356350"/>
            <a:ext cx="4114800" cy="365125"/>
          </a:xfrm>
        </p:spPr>
        <p:txBody>
          <a:bodyPr/>
          <a:lstStyle/>
          <a:p>
            <a:r>
              <a:rPr lang="en-US">
                <a:ea typeface="+mn-lt"/>
                <a:cs typeface="+mn-lt"/>
              </a:rPr>
              <a:t>Navigating Future Benefits</a:t>
            </a:r>
          </a:p>
        </p:txBody>
      </p:sp>
      <p:sp>
        <p:nvSpPr>
          <p:cNvPr id="4" name="Slide Number Placeholder 3"/>
          <p:cNvSpPr>
            <a:spLocks noGrp="1"/>
          </p:cNvSpPr>
          <p:nvPr>
            <p:ph type="sldNum" sz="quarter" idx="12"/>
          </p:nvPr>
        </p:nvSpPr>
        <p:spPr/>
        <p:txBody>
          <a:bodyPr/>
          <a:lstStyle/>
          <a:p>
            <a:fld id="{294A09A9-5501-47C1-A89A-A340965A2BE2}" type="slidenum">
              <a:rPr lang="en-US" smtClean="0"/>
              <a:t>13</a:t>
            </a:fld>
            <a:endParaRPr lang="en-US"/>
          </a:p>
        </p:txBody>
      </p:sp>
      <p:graphicFrame>
        <p:nvGraphicFramePr>
          <p:cNvPr id="8" name="Diagram 7"/>
          <p:cNvGraphicFramePr/>
          <p:nvPr>
            <p:extLst>
              <p:ext uri="{D42A27DB-BD31-4B8C-83A1-F6EECF244321}">
                <p14:modId xmlns:p14="http://schemas.microsoft.com/office/powerpoint/2010/main" val="102881889"/>
              </p:ext>
            </p:extLst>
          </p:nvPr>
        </p:nvGraphicFramePr>
        <p:xfrm>
          <a:off x="0" y="1304925"/>
          <a:ext cx="6363855" cy="44492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p:cNvGraphicFramePr/>
          <p:nvPr>
            <p:extLst>
              <p:ext uri="{D42A27DB-BD31-4B8C-83A1-F6EECF244321}">
                <p14:modId xmlns:p14="http://schemas.microsoft.com/office/powerpoint/2010/main" val="3758344751"/>
              </p:ext>
            </p:extLst>
          </p:nvPr>
        </p:nvGraphicFramePr>
        <p:xfrm>
          <a:off x="5143501" y="1304925"/>
          <a:ext cx="6210300" cy="444920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Title 1"/>
          <p:cNvSpPr txBox="1">
            <a:spLocks/>
          </p:cNvSpPr>
          <p:nvPr/>
        </p:nvSpPr>
        <p:spPr>
          <a:xfrm>
            <a:off x="6511900" y="5392460"/>
            <a:ext cx="594479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30" baseline="0">
                <a:solidFill>
                  <a:schemeClr val="bg1">
                    <a:lumMod val="50000"/>
                  </a:schemeClr>
                </a:solidFill>
                <a:latin typeface="+mj-lt"/>
                <a:ea typeface="+mj-ea"/>
                <a:cs typeface="+mj-cs"/>
              </a:defRPr>
            </a:lvl1pPr>
          </a:lstStyle>
          <a:p>
            <a:r>
              <a:rPr lang="en-US" sz="1400" dirty="0">
                <a:solidFill>
                  <a:schemeClr val="tx1">
                    <a:lumMod val="95000"/>
                    <a:lumOff val="5000"/>
                  </a:schemeClr>
                </a:solidFill>
                <a:latin typeface="Gilroy Medium Italic" panose="00000600000000000000" pitchFamily="50" charset="0"/>
              </a:rPr>
              <a:t>Don’t forget about high deductible plans!</a:t>
            </a:r>
          </a:p>
        </p:txBody>
      </p:sp>
    </p:spTree>
    <p:extLst>
      <p:ext uri="{BB962C8B-B14F-4D97-AF65-F5344CB8AC3E}">
        <p14:creationId xmlns:p14="http://schemas.microsoft.com/office/powerpoint/2010/main" val="40226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457200" y="365125"/>
            <a:ext cx="10515600" cy="1325563"/>
          </a:xfrm>
        </p:spPr>
        <p:txBody>
          <a:bodyPr/>
          <a:lstStyle/>
          <a:p>
            <a:r>
              <a:rPr lang="en-US" altLang="en-US" dirty="0">
                <a:latin typeface="Gilroy ExtraBold" panose="00000900000000000000" pitchFamily="50" charset="0"/>
              </a:rPr>
              <a:t>Medical Insurance Plus &amp; Value</a:t>
            </a:r>
            <a:endParaRPr lang="en-US" dirty="0">
              <a:latin typeface="Gilroy ExtraBold" panose="00000900000000000000" pitchFamily="50" charset="0"/>
            </a:endParaRPr>
          </a:p>
        </p:txBody>
      </p:sp>
      <p:sp>
        <p:nvSpPr>
          <p:cNvPr id="3" name="Text Placeholder 2">
            <a:extLst>
              <a:ext uri="{FF2B5EF4-FFF2-40B4-BE49-F238E27FC236}">
                <a16:creationId xmlns:a16="http://schemas.microsoft.com/office/drawing/2014/main" id="{EFB90AB4-D228-4548-B072-726498212362}"/>
              </a:ext>
            </a:extLst>
          </p:cNvPr>
          <p:cNvSpPr>
            <a:spLocks noGrp="1"/>
          </p:cNvSpPr>
          <p:nvPr>
            <p:ph type="body" idx="1"/>
          </p:nvPr>
        </p:nvSpPr>
        <p:spPr>
          <a:xfrm>
            <a:off x="1289640" y="1760183"/>
            <a:ext cx="3657600" cy="823912"/>
          </a:xfrm>
        </p:spPr>
        <p:txBody>
          <a:bodyPr>
            <a:normAutofit/>
          </a:bodyPr>
          <a:lstStyle/>
          <a:p>
            <a:r>
              <a:rPr lang="en-US" dirty="0">
                <a:latin typeface="Gilroy SemiBold" panose="00000700000000000000" pitchFamily="50" charset="0"/>
              </a:rPr>
              <a:t>What to expect</a:t>
            </a:r>
          </a:p>
        </p:txBody>
      </p:sp>
      <p:sp>
        <p:nvSpPr>
          <p:cNvPr id="4" name="Content Placeholder 3">
            <a:extLst>
              <a:ext uri="{FF2B5EF4-FFF2-40B4-BE49-F238E27FC236}">
                <a16:creationId xmlns:a16="http://schemas.microsoft.com/office/drawing/2014/main" id="{950677C9-3E42-427F-93B8-526692906471}"/>
              </a:ext>
            </a:extLst>
          </p:cNvPr>
          <p:cNvSpPr>
            <a:spLocks noGrp="1"/>
          </p:cNvSpPr>
          <p:nvPr>
            <p:ph sz="half" idx="2"/>
          </p:nvPr>
        </p:nvSpPr>
        <p:spPr>
          <a:xfrm>
            <a:off x="1289640" y="2497255"/>
            <a:ext cx="3657600" cy="3684588"/>
          </a:xfrm>
        </p:spPr>
        <p:txBody>
          <a:bodyPr vert="horz" lIns="91440" tIns="45720" rIns="91440" bIns="45720" rtlCol="0" anchor="t">
            <a:normAutofit/>
          </a:bodyPr>
          <a:lstStyle/>
          <a:p>
            <a:r>
              <a:rPr lang="en-US" dirty="0">
                <a:latin typeface="Gilroy" panose="00000500000000000000" pitchFamily="50" charset="0"/>
              </a:rPr>
              <a:t>Flexible</a:t>
            </a:r>
          </a:p>
          <a:p>
            <a:r>
              <a:rPr lang="en-US" dirty="0">
                <a:latin typeface="Gilroy" panose="00000500000000000000" pitchFamily="50" charset="0"/>
              </a:rPr>
              <a:t>Receive care via</a:t>
            </a:r>
          </a:p>
          <a:p>
            <a:pPr lvl="1"/>
            <a:r>
              <a:rPr lang="en-US" dirty="0">
                <a:latin typeface="Gilroy" panose="00000500000000000000" pitchFamily="50" charset="0"/>
              </a:rPr>
              <a:t>Preferred network -lowest out of pocket cost</a:t>
            </a:r>
          </a:p>
          <a:p>
            <a:pPr lvl="1"/>
            <a:r>
              <a:rPr lang="en-US" dirty="0">
                <a:latin typeface="Gilroy" panose="00000500000000000000" pitchFamily="50" charset="0"/>
              </a:rPr>
              <a:t>Plan Network (BCBS PPO) - low cost sharing</a:t>
            </a:r>
          </a:p>
          <a:p>
            <a:pPr lvl="1"/>
            <a:r>
              <a:rPr lang="en-US" dirty="0">
                <a:latin typeface="Gilroy" panose="00000500000000000000" pitchFamily="50" charset="0"/>
              </a:rPr>
              <a:t>Out-of-Network care - highest out of pocket costs</a:t>
            </a:r>
          </a:p>
          <a:p>
            <a:r>
              <a:rPr lang="en-US" dirty="0">
                <a:latin typeface="Gilroy" panose="00000500000000000000" pitchFamily="50" charset="0"/>
              </a:rPr>
              <a:t>Medical Insurance Plus and Value are PPO Plans</a:t>
            </a:r>
          </a:p>
          <a:p>
            <a:r>
              <a:rPr lang="en-US" dirty="0">
                <a:latin typeface="Gilroy" panose="00000500000000000000" pitchFamily="50" charset="0"/>
              </a:rPr>
              <a:t>No waiting periods </a:t>
            </a:r>
          </a:p>
          <a:p>
            <a:r>
              <a:rPr lang="en-US" dirty="0">
                <a:latin typeface="Gilroy" panose="00000500000000000000" pitchFamily="50" charset="0"/>
              </a:rPr>
              <a:t>No exclusions for pre-existing conditions</a:t>
            </a:r>
          </a:p>
        </p:txBody>
      </p:sp>
      <p:sp>
        <p:nvSpPr>
          <p:cNvPr id="6" name="Text Placeholder 5">
            <a:extLst>
              <a:ext uri="{FF2B5EF4-FFF2-40B4-BE49-F238E27FC236}">
                <a16:creationId xmlns:a16="http://schemas.microsoft.com/office/drawing/2014/main" id="{F5018B6D-E395-49AD-92AD-AD69E3AB40C3}"/>
              </a:ext>
            </a:extLst>
          </p:cNvPr>
          <p:cNvSpPr>
            <a:spLocks noGrp="1"/>
          </p:cNvSpPr>
          <p:nvPr>
            <p:ph type="body" sz="quarter" idx="3"/>
          </p:nvPr>
        </p:nvSpPr>
        <p:spPr>
          <a:xfrm>
            <a:off x="6780133" y="1808163"/>
            <a:ext cx="4703841" cy="823912"/>
          </a:xfrm>
        </p:spPr>
        <p:txBody>
          <a:bodyPr>
            <a:normAutofit/>
          </a:bodyPr>
          <a:lstStyle/>
          <a:p>
            <a:r>
              <a:rPr lang="en-US" dirty="0">
                <a:latin typeface="Gilroy SemiBold" panose="00000700000000000000" pitchFamily="50" charset="0"/>
              </a:rPr>
              <a:t>Role of PCP </a:t>
            </a:r>
          </a:p>
        </p:txBody>
      </p:sp>
      <p:sp>
        <p:nvSpPr>
          <p:cNvPr id="5" name="Content Placeholder 4">
            <a:extLst>
              <a:ext uri="{FF2B5EF4-FFF2-40B4-BE49-F238E27FC236}">
                <a16:creationId xmlns:a16="http://schemas.microsoft.com/office/drawing/2014/main" id="{BDB9D020-1E25-453D-83DF-1420ACD3968D}"/>
              </a:ext>
            </a:extLst>
          </p:cNvPr>
          <p:cNvSpPr>
            <a:spLocks noGrp="1"/>
          </p:cNvSpPr>
          <p:nvPr>
            <p:ph sz="quarter" idx="4"/>
          </p:nvPr>
        </p:nvSpPr>
        <p:spPr>
          <a:xfrm>
            <a:off x="6781800" y="2632075"/>
            <a:ext cx="3657600" cy="3684588"/>
          </a:xfrm>
        </p:spPr>
        <p:txBody>
          <a:bodyPr/>
          <a:lstStyle/>
          <a:p>
            <a:r>
              <a:rPr lang="en-US" altLang="en-US" dirty="0">
                <a:latin typeface="Gilroy" panose="00000500000000000000" pitchFamily="50" charset="0"/>
              </a:rPr>
              <a:t>PCP not required</a:t>
            </a:r>
          </a:p>
          <a:p>
            <a:r>
              <a:rPr lang="en-US" altLang="en-US" dirty="0">
                <a:latin typeface="Gilroy" panose="00000500000000000000" pitchFamily="50" charset="0"/>
              </a:rPr>
              <a:t>Do not need insurance referrals to get specialty care </a:t>
            </a:r>
          </a:p>
          <a:p>
            <a:r>
              <a:rPr lang="en-US" altLang="en-US" dirty="0">
                <a:latin typeface="Gilroy" panose="00000500000000000000" pitchFamily="50" charset="0"/>
              </a:rPr>
              <a:t>Recommend you use PCP to guide your care</a:t>
            </a:r>
          </a:p>
        </p:txBody>
      </p:sp>
      <p:sp>
        <p:nvSpPr>
          <p:cNvPr id="8" name="Footer Placeholder 7">
            <a:extLst>
              <a:ext uri="{FF2B5EF4-FFF2-40B4-BE49-F238E27FC236}">
                <a16:creationId xmlns:a16="http://schemas.microsoft.com/office/drawing/2014/main" id="{460CEA2A-51A2-4AA7-8AD0-68D6FEFB76A5}"/>
              </a:ext>
            </a:extLst>
          </p:cNvPr>
          <p:cNvSpPr>
            <a:spLocks noGrp="1"/>
          </p:cNvSpPr>
          <p:nvPr>
            <p:ph type="ftr" sz="quarter" idx="11"/>
          </p:nvPr>
        </p:nvSpPr>
        <p:spPr>
          <a:xfrm>
            <a:off x="4038600" y="6356350"/>
            <a:ext cx="4114800" cy="365125"/>
          </a:xfrm>
        </p:spPr>
        <p:txBody>
          <a:bodyPr/>
          <a:lstStyle/>
          <a:p>
            <a:r>
              <a:rPr lang="en-US">
                <a:ea typeface="+mn-lt"/>
                <a:cs typeface="+mn-lt"/>
              </a:rPr>
              <a:t>Navigating Future Benefits</a:t>
            </a:r>
          </a:p>
        </p:txBody>
      </p:sp>
      <p:sp>
        <p:nvSpPr>
          <p:cNvPr id="9" name="Slide Number Placeholder 8">
            <a:extLst>
              <a:ext uri="{FF2B5EF4-FFF2-40B4-BE49-F238E27FC236}">
                <a16:creationId xmlns:a16="http://schemas.microsoft.com/office/drawing/2014/main" id="{3AFC16FA-62DC-4D56-810F-B1F6F94EBF74}"/>
              </a:ext>
            </a:extLst>
          </p:cNvPr>
          <p:cNvSpPr>
            <a:spLocks noGrp="1"/>
          </p:cNvSpPr>
          <p:nvPr>
            <p:ph type="sldNum" sz="quarter" idx="12"/>
          </p:nvPr>
        </p:nvSpPr>
        <p:spPr>
          <a:xfrm>
            <a:off x="8610600" y="6356350"/>
            <a:ext cx="2743200" cy="365125"/>
          </a:xfrm>
        </p:spPr>
        <p:txBody>
          <a:bodyPr/>
          <a:lstStyle/>
          <a:p>
            <a:fld id="{294A09A9-5501-47C1-A89A-A340965A2BE2}" type="slidenum">
              <a:rPr lang="en-US" smtClean="0"/>
              <a:pPr/>
              <a:t>14</a:t>
            </a:fld>
            <a:endParaRPr lang="en-US"/>
          </a:p>
        </p:txBody>
      </p:sp>
    </p:spTree>
    <p:extLst>
      <p:ext uri="{BB962C8B-B14F-4D97-AF65-F5344CB8AC3E}">
        <p14:creationId xmlns:p14="http://schemas.microsoft.com/office/powerpoint/2010/main" val="1587793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ACB3E39-422E-4D7D-8E74-35066111423B}"/>
              </a:ext>
            </a:extLst>
          </p:cNvPr>
          <p:cNvSpPr>
            <a:spLocks noGrp="1"/>
          </p:cNvSpPr>
          <p:nvPr>
            <p:ph type="title"/>
          </p:nvPr>
        </p:nvSpPr>
        <p:spPr>
          <a:xfrm>
            <a:off x="609600" y="1023505"/>
            <a:ext cx="11277600" cy="1325563"/>
          </a:xfrm>
        </p:spPr>
        <p:txBody>
          <a:bodyPr>
            <a:normAutofit/>
          </a:bodyPr>
          <a:lstStyle/>
          <a:p>
            <a:r>
              <a:rPr lang="en-US" altLang="en-US" sz="2000" dirty="0">
                <a:latin typeface="Gilroy Medium Italic" panose="00000600000000000000" pitchFamily="50" charset="0"/>
              </a:rPr>
              <a:t>You will receive a separate ID card.</a:t>
            </a:r>
          </a:p>
        </p:txBody>
      </p:sp>
      <p:sp>
        <p:nvSpPr>
          <p:cNvPr id="4" name="Footer Placeholder 3">
            <a:extLst>
              <a:ext uri="{FF2B5EF4-FFF2-40B4-BE49-F238E27FC236}">
                <a16:creationId xmlns:a16="http://schemas.microsoft.com/office/drawing/2014/main" id="{A0CE4071-0E64-4887-A97D-3DCF1AF2A5FD}"/>
              </a:ext>
            </a:extLst>
          </p:cNvPr>
          <p:cNvSpPr>
            <a:spLocks noGrp="1"/>
          </p:cNvSpPr>
          <p:nvPr>
            <p:ph type="ftr" sz="quarter" idx="11"/>
          </p:nvPr>
        </p:nvSpPr>
        <p:spPr>
          <a:xfrm>
            <a:off x="4038600" y="6356350"/>
            <a:ext cx="4114800" cy="365125"/>
          </a:xfrm>
        </p:spPr>
        <p:txBody>
          <a:bodyPr/>
          <a:lstStyle/>
          <a:p>
            <a:r>
              <a:rPr lang="en-US">
                <a:ea typeface="+mn-lt"/>
                <a:cs typeface="+mn-lt"/>
              </a:rPr>
              <a:t>Navigating Future Benefits</a:t>
            </a:r>
            <a:endParaRPr lang="en-US"/>
          </a:p>
        </p:txBody>
      </p:sp>
      <p:sp>
        <p:nvSpPr>
          <p:cNvPr id="5" name="Slide Number Placeholder 4">
            <a:extLst>
              <a:ext uri="{FF2B5EF4-FFF2-40B4-BE49-F238E27FC236}">
                <a16:creationId xmlns:a16="http://schemas.microsoft.com/office/drawing/2014/main" id="{73663BA4-91BA-4643-99B0-739956FDCA5B}"/>
              </a:ext>
            </a:extLst>
          </p:cNvPr>
          <p:cNvSpPr>
            <a:spLocks noGrp="1"/>
          </p:cNvSpPr>
          <p:nvPr>
            <p:ph type="sldNum" sz="quarter" idx="12"/>
          </p:nvPr>
        </p:nvSpPr>
        <p:spPr>
          <a:xfrm>
            <a:off x="8610600" y="6356350"/>
            <a:ext cx="2743200" cy="365125"/>
          </a:xfrm>
        </p:spPr>
        <p:txBody>
          <a:bodyPr/>
          <a:lstStyle/>
          <a:p>
            <a:fld id="{294A09A9-5501-47C1-A89A-A340965A2BE2}" type="slidenum">
              <a:rPr lang="en-US" smtClean="0"/>
              <a:pPr/>
              <a:t>15</a:t>
            </a:fld>
            <a:endParaRPr lang="en-US"/>
          </a:p>
        </p:txBody>
      </p:sp>
      <p:graphicFrame>
        <p:nvGraphicFramePr>
          <p:cNvPr id="10" name="Content Placeholder 3" descr="Horizontal list&#10;">
            <a:extLst>
              <a:ext uri="{FF2B5EF4-FFF2-40B4-BE49-F238E27FC236}">
                <a16:creationId xmlns:a16="http://schemas.microsoft.com/office/drawing/2014/main" id="{CC7A8C35-E466-4E16-BA37-2EFDD88C8CB2}"/>
              </a:ext>
            </a:extLst>
          </p:cNvPr>
          <p:cNvGraphicFramePr>
            <a:graphicFrameLocks/>
          </p:cNvGraphicFramePr>
          <p:nvPr>
            <p:extLst>
              <p:ext uri="{D42A27DB-BD31-4B8C-83A1-F6EECF244321}">
                <p14:modId xmlns:p14="http://schemas.microsoft.com/office/powerpoint/2010/main" val="3911380261"/>
              </p:ext>
            </p:extLst>
          </p:nvPr>
        </p:nvGraphicFramePr>
        <p:xfrm>
          <a:off x="609600" y="1618392"/>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5">
            <a:extLst>
              <a:ext uri="{FF2B5EF4-FFF2-40B4-BE49-F238E27FC236}">
                <a16:creationId xmlns:a16="http://schemas.microsoft.com/office/drawing/2014/main" id="{7ACB3E39-422E-4D7D-8E74-35066111423B}"/>
              </a:ext>
            </a:extLst>
          </p:cNvPr>
          <p:cNvSpPr txBox="1">
            <a:spLocks/>
          </p:cNvSpPr>
          <p:nvPr/>
        </p:nvSpPr>
        <p:spPr>
          <a:xfrm>
            <a:off x="609600" y="533400"/>
            <a:ext cx="11277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30" baseline="0">
                <a:solidFill>
                  <a:schemeClr val="bg1">
                    <a:lumMod val="50000"/>
                  </a:schemeClr>
                </a:solidFill>
                <a:latin typeface="+mj-lt"/>
                <a:ea typeface="+mj-ea"/>
                <a:cs typeface="+mj-cs"/>
              </a:defRPr>
            </a:lvl1pPr>
          </a:lstStyle>
          <a:p>
            <a:r>
              <a:rPr lang="en-US" altLang="en-US" dirty="0">
                <a:latin typeface="Gilroy ExtraBold" panose="00000900000000000000" pitchFamily="50" charset="0"/>
              </a:rPr>
              <a:t>Prescription Drug Program</a:t>
            </a:r>
            <a:endParaRPr lang="en-US" dirty="0">
              <a:latin typeface="Gilroy ExtraBold" panose="00000900000000000000" pitchFamily="50" charset="0"/>
            </a:endParaRPr>
          </a:p>
        </p:txBody>
      </p:sp>
      <p:sp>
        <p:nvSpPr>
          <p:cNvPr id="16" name="Title 5">
            <a:extLst>
              <a:ext uri="{FF2B5EF4-FFF2-40B4-BE49-F238E27FC236}">
                <a16:creationId xmlns:a16="http://schemas.microsoft.com/office/drawing/2014/main" id="{7ACB3E39-422E-4D7D-8E74-35066111423B}"/>
              </a:ext>
            </a:extLst>
          </p:cNvPr>
          <p:cNvSpPr txBox="1">
            <a:spLocks/>
          </p:cNvSpPr>
          <p:nvPr/>
        </p:nvSpPr>
        <p:spPr>
          <a:xfrm>
            <a:off x="4252658" y="5203463"/>
            <a:ext cx="11277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30" baseline="0">
                <a:solidFill>
                  <a:schemeClr val="bg1">
                    <a:lumMod val="50000"/>
                  </a:schemeClr>
                </a:solidFill>
                <a:latin typeface="+mj-lt"/>
                <a:ea typeface="+mj-ea"/>
                <a:cs typeface="+mj-cs"/>
              </a:defRPr>
            </a:lvl1pPr>
          </a:lstStyle>
          <a:p>
            <a:r>
              <a:rPr lang="en-US" altLang="en-US" sz="1600" dirty="0">
                <a:latin typeface="Gilroy Light Italic" panose="00000400000000000000" pitchFamily="50" charset="0"/>
              </a:rPr>
              <a:t>*Non-preferred brands</a:t>
            </a:r>
          </a:p>
          <a:p>
            <a:r>
              <a:rPr lang="en-US" altLang="en-US" sz="1600" dirty="0">
                <a:latin typeface="Gilroy Light Italic" panose="00000400000000000000" pitchFamily="50" charset="0"/>
              </a:rPr>
              <a:t> must be approved.</a:t>
            </a:r>
          </a:p>
        </p:txBody>
      </p:sp>
    </p:spTree>
    <p:extLst>
      <p:ext uri="{BB962C8B-B14F-4D97-AF65-F5344CB8AC3E}">
        <p14:creationId xmlns:p14="http://schemas.microsoft.com/office/powerpoint/2010/main" val="2042188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457200" y="214105"/>
            <a:ext cx="10515600" cy="1325563"/>
          </a:xfrm>
        </p:spPr>
        <p:txBody>
          <a:bodyPr/>
          <a:lstStyle/>
          <a:p>
            <a:r>
              <a:rPr lang="en-US" altLang="en-US" dirty="0">
                <a:latin typeface="Gilroy ExtraBold" panose="00000900000000000000" pitchFamily="50" charset="0"/>
              </a:rPr>
              <a:t>Dental Plans</a:t>
            </a:r>
            <a:endParaRPr lang="en-US" dirty="0">
              <a:latin typeface="Gilroy ExtraBold" panose="00000900000000000000" pitchFamily="50" charset="0"/>
            </a:endParaRPr>
          </a:p>
        </p:txBody>
      </p:sp>
      <p:sp>
        <p:nvSpPr>
          <p:cNvPr id="3" name="Text Placeholder 2">
            <a:extLst>
              <a:ext uri="{FF2B5EF4-FFF2-40B4-BE49-F238E27FC236}">
                <a16:creationId xmlns:a16="http://schemas.microsoft.com/office/drawing/2014/main" id="{EFB90AB4-D228-4548-B072-726498212362}"/>
              </a:ext>
            </a:extLst>
          </p:cNvPr>
          <p:cNvSpPr>
            <a:spLocks noGrp="1"/>
          </p:cNvSpPr>
          <p:nvPr>
            <p:ph type="body" idx="1"/>
          </p:nvPr>
        </p:nvSpPr>
        <p:spPr>
          <a:xfrm>
            <a:off x="1289640" y="1844259"/>
            <a:ext cx="3657600" cy="823912"/>
          </a:xfrm>
        </p:spPr>
        <p:txBody>
          <a:bodyPr>
            <a:normAutofit/>
          </a:bodyPr>
          <a:lstStyle/>
          <a:p>
            <a:r>
              <a:rPr lang="en-US" dirty="0">
                <a:latin typeface="Gilroy SemiBold" panose="00000700000000000000" pitchFamily="50" charset="0"/>
              </a:rPr>
              <a:t>Basic Dental</a:t>
            </a:r>
          </a:p>
        </p:txBody>
      </p:sp>
      <p:sp>
        <p:nvSpPr>
          <p:cNvPr id="4" name="Content Placeholder 3">
            <a:extLst>
              <a:ext uri="{FF2B5EF4-FFF2-40B4-BE49-F238E27FC236}">
                <a16:creationId xmlns:a16="http://schemas.microsoft.com/office/drawing/2014/main" id="{950677C9-3E42-427F-93B8-526692906471}"/>
              </a:ext>
            </a:extLst>
          </p:cNvPr>
          <p:cNvSpPr>
            <a:spLocks noGrp="1"/>
          </p:cNvSpPr>
          <p:nvPr>
            <p:ph sz="half" idx="2"/>
          </p:nvPr>
        </p:nvSpPr>
        <p:spPr>
          <a:xfrm>
            <a:off x="1289640" y="2668171"/>
            <a:ext cx="3657600" cy="3684588"/>
          </a:xfrm>
        </p:spPr>
        <p:txBody>
          <a:bodyPr vert="horz" lIns="91440" tIns="45720" rIns="91440" bIns="45720" rtlCol="0" anchor="t">
            <a:normAutofit/>
          </a:bodyPr>
          <a:lstStyle/>
          <a:p>
            <a:r>
              <a:rPr lang="en-US" dirty="0">
                <a:latin typeface="Gilroy" panose="00000500000000000000" pitchFamily="50" charset="0"/>
              </a:rPr>
              <a:t>$1,000 per person annual maximum</a:t>
            </a:r>
          </a:p>
          <a:p>
            <a:r>
              <a:rPr lang="en-US" dirty="0">
                <a:latin typeface="Gilroy" panose="00000500000000000000" pitchFamily="50" charset="0"/>
              </a:rPr>
              <a:t>100% diagnostic &amp; preventive (no deductible)</a:t>
            </a:r>
          </a:p>
          <a:p>
            <a:r>
              <a:rPr lang="en-US" dirty="0">
                <a:latin typeface="Gilroy" panose="00000500000000000000" pitchFamily="50" charset="0"/>
              </a:rPr>
              <a:t>50% minor restorative ($50/$100 deductible)</a:t>
            </a:r>
          </a:p>
          <a:p>
            <a:r>
              <a:rPr lang="en-US" dirty="0">
                <a:latin typeface="Gilroy" panose="00000500000000000000" pitchFamily="50" charset="0"/>
              </a:rPr>
              <a:t>50% major restorative ($50/$100 deductible)</a:t>
            </a:r>
          </a:p>
          <a:p>
            <a:r>
              <a:rPr lang="en-US" dirty="0">
                <a:latin typeface="Gilroy" panose="00000500000000000000" pitchFamily="50" charset="0"/>
              </a:rPr>
              <a:t>No orthodontia</a:t>
            </a:r>
          </a:p>
          <a:p>
            <a:pPr marL="0" indent="0">
              <a:buNone/>
            </a:pPr>
            <a:endParaRPr lang="en-US" dirty="0"/>
          </a:p>
        </p:txBody>
      </p:sp>
      <p:sp>
        <p:nvSpPr>
          <p:cNvPr id="6" name="Text Placeholder 5">
            <a:extLst>
              <a:ext uri="{FF2B5EF4-FFF2-40B4-BE49-F238E27FC236}">
                <a16:creationId xmlns:a16="http://schemas.microsoft.com/office/drawing/2014/main" id="{F5018B6D-E395-49AD-92AD-AD69E3AB40C3}"/>
              </a:ext>
            </a:extLst>
          </p:cNvPr>
          <p:cNvSpPr>
            <a:spLocks noGrp="1"/>
          </p:cNvSpPr>
          <p:nvPr>
            <p:ph type="body" sz="quarter" idx="3"/>
          </p:nvPr>
        </p:nvSpPr>
        <p:spPr>
          <a:xfrm>
            <a:off x="6780133" y="1808163"/>
            <a:ext cx="4703841" cy="823912"/>
          </a:xfrm>
        </p:spPr>
        <p:txBody>
          <a:bodyPr>
            <a:normAutofit/>
          </a:bodyPr>
          <a:lstStyle/>
          <a:p>
            <a:r>
              <a:rPr lang="en-US" dirty="0">
                <a:latin typeface="Gilroy SemiBold" panose="00000700000000000000" pitchFamily="50" charset="0"/>
              </a:rPr>
              <a:t>Major Dental</a:t>
            </a:r>
          </a:p>
        </p:txBody>
      </p:sp>
      <p:sp>
        <p:nvSpPr>
          <p:cNvPr id="5" name="Content Placeholder 4">
            <a:extLst>
              <a:ext uri="{FF2B5EF4-FFF2-40B4-BE49-F238E27FC236}">
                <a16:creationId xmlns:a16="http://schemas.microsoft.com/office/drawing/2014/main" id="{BDB9D020-1E25-453D-83DF-1420ACD3968D}"/>
              </a:ext>
            </a:extLst>
          </p:cNvPr>
          <p:cNvSpPr>
            <a:spLocks noGrp="1"/>
          </p:cNvSpPr>
          <p:nvPr>
            <p:ph sz="quarter" idx="4"/>
          </p:nvPr>
        </p:nvSpPr>
        <p:spPr>
          <a:xfrm>
            <a:off x="6780213" y="2632075"/>
            <a:ext cx="3657600" cy="3684588"/>
          </a:xfrm>
        </p:spPr>
        <p:txBody>
          <a:bodyPr/>
          <a:lstStyle/>
          <a:p>
            <a:r>
              <a:rPr lang="en-US" dirty="0">
                <a:latin typeface="Gilroy" panose="00000500000000000000" pitchFamily="50" charset="0"/>
              </a:rPr>
              <a:t>$2,000 per person annual maximum</a:t>
            </a:r>
          </a:p>
          <a:p>
            <a:r>
              <a:rPr lang="en-US" dirty="0">
                <a:latin typeface="Gilroy" panose="00000500000000000000" pitchFamily="50" charset="0"/>
              </a:rPr>
              <a:t>100% diagnostic &amp; preventive (no deductible)</a:t>
            </a:r>
          </a:p>
          <a:p>
            <a:r>
              <a:rPr lang="en-US" dirty="0">
                <a:latin typeface="Gilroy" panose="00000500000000000000" pitchFamily="50" charset="0"/>
              </a:rPr>
              <a:t>80% minor restorative ($25/$50 deductible)</a:t>
            </a:r>
          </a:p>
          <a:p>
            <a:r>
              <a:rPr lang="en-US" dirty="0">
                <a:latin typeface="Gilroy" panose="00000500000000000000" pitchFamily="50" charset="0"/>
              </a:rPr>
              <a:t>50% major restorative ($25/$50 deductible)</a:t>
            </a:r>
          </a:p>
          <a:p>
            <a:r>
              <a:rPr lang="en-US" dirty="0">
                <a:latin typeface="Gilroy" panose="00000500000000000000" pitchFamily="50" charset="0"/>
              </a:rPr>
              <a:t>Orthodontia (50% covered up to $2,000 lifetime maximum)</a:t>
            </a:r>
          </a:p>
        </p:txBody>
      </p:sp>
      <p:sp>
        <p:nvSpPr>
          <p:cNvPr id="8" name="Footer Placeholder 7">
            <a:extLst>
              <a:ext uri="{FF2B5EF4-FFF2-40B4-BE49-F238E27FC236}">
                <a16:creationId xmlns:a16="http://schemas.microsoft.com/office/drawing/2014/main" id="{460CEA2A-51A2-4AA7-8AD0-68D6FEFB76A5}"/>
              </a:ext>
            </a:extLst>
          </p:cNvPr>
          <p:cNvSpPr>
            <a:spLocks noGrp="1"/>
          </p:cNvSpPr>
          <p:nvPr>
            <p:ph type="ftr" sz="quarter" idx="11"/>
          </p:nvPr>
        </p:nvSpPr>
        <p:spPr>
          <a:xfrm>
            <a:off x="4038600" y="6384059"/>
            <a:ext cx="4114800" cy="365125"/>
          </a:xfrm>
        </p:spPr>
        <p:txBody>
          <a:bodyPr/>
          <a:lstStyle/>
          <a:p>
            <a:r>
              <a:rPr lang="en-US">
                <a:ea typeface="+mn-lt"/>
                <a:cs typeface="+mn-lt"/>
              </a:rPr>
              <a:t>Navigating Future Benefits</a:t>
            </a:r>
          </a:p>
        </p:txBody>
      </p:sp>
      <p:sp>
        <p:nvSpPr>
          <p:cNvPr id="9" name="Slide Number Placeholder 8">
            <a:extLst>
              <a:ext uri="{FF2B5EF4-FFF2-40B4-BE49-F238E27FC236}">
                <a16:creationId xmlns:a16="http://schemas.microsoft.com/office/drawing/2014/main" id="{3AFC16FA-62DC-4D56-810F-B1F6F94EBF74}"/>
              </a:ext>
            </a:extLst>
          </p:cNvPr>
          <p:cNvSpPr>
            <a:spLocks noGrp="1"/>
          </p:cNvSpPr>
          <p:nvPr>
            <p:ph type="sldNum" sz="quarter" idx="12"/>
          </p:nvPr>
        </p:nvSpPr>
        <p:spPr>
          <a:xfrm>
            <a:off x="8610600" y="6356350"/>
            <a:ext cx="2743200" cy="365125"/>
          </a:xfrm>
        </p:spPr>
        <p:txBody>
          <a:bodyPr/>
          <a:lstStyle/>
          <a:p>
            <a:fld id="{294A09A9-5501-47C1-A89A-A340965A2BE2}" type="slidenum">
              <a:rPr lang="en-US" smtClean="0"/>
              <a:pPr/>
              <a:t>16</a:t>
            </a:fld>
            <a:endParaRPr lang="en-US"/>
          </a:p>
        </p:txBody>
      </p:sp>
      <p:sp>
        <p:nvSpPr>
          <p:cNvPr id="12" name="Title 5">
            <a:extLst>
              <a:ext uri="{FF2B5EF4-FFF2-40B4-BE49-F238E27FC236}">
                <a16:creationId xmlns:a16="http://schemas.microsoft.com/office/drawing/2014/main" id="{7ACB3E39-422E-4D7D-8E74-35066111423B}"/>
              </a:ext>
            </a:extLst>
          </p:cNvPr>
          <p:cNvSpPr txBox="1">
            <a:spLocks/>
          </p:cNvSpPr>
          <p:nvPr/>
        </p:nvSpPr>
        <p:spPr>
          <a:xfrm>
            <a:off x="457200" y="623887"/>
            <a:ext cx="11277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30" baseline="0">
                <a:solidFill>
                  <a:schemeClr val="bg1">
                    <a:lumMod val="50000"/>
                  </a:schemeClr>
                </a:solidFill>
                <a:latin typeface="+mj-lt"/>
                <a:ea typeface="+mj-ea"/>
                <a:cs typeface="+mj-cs"/>
              </a:defRPr>
            </a:lvl1pPr>
          </a:lstStyle>
          <a:p>
            <a:r>
              <a:rPr lang="en-US" altLang="en-US" sz="2000" dirty="0">
                <a:latin typeface="Gilroy Medium Italic" panose="00000600000000000000" pitchFamily="50" charset="0"/>
              </a:rPr>
              <a:t>You will receive a separate ID card.</a:t>
            </a:r>
          </a:p>
        </p:txBody>
      </p:sp>
      <p:sp>
        <p:nvSpPr>
          <p:cNvPr id="7" name="Rectangle 6"/>
          <p:cNvSpPr/>
          <p:nvPr/>
        </p:nvSpPr>
        <p:spPr>
          <a:xfrm>
            <a:off x="457200" y="5514975"/>
            <a:ext cx="11449050" cy="869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20303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457200" y="16569"/>
            <a:ext cx="10515600" cy="1325563"/>
          </a:xfrm>
        </p:spPr>
        <p:txBody>
          <a:bodyPr/>
          <a:lstStyle/>
          <a:p>
            <a:r>
              <a:rPr lang="en-US" altLang="en-US" dirty="0">
                <a:latin typeface="Gilroy ExtraBold" panose="00000900000000000000" pitchFamily="50" charset="0"/>
              </a:rPr>
              <a:t>Vision Plan</a:t>
            </a:r>
            <a:endParaRPr lang="en-US" dirty="0">
              <a:latin typeface="Gilroy ExtraBold" panose="00000900000000000000" pitchFamily="50" charset="0"/>
            </a:endParaRPr>
          </a:p>
        </p:txBody>
      </p:sp>
      <p:sp>
        <p:nvSpPr>
          <p:cNvPr id="3" name="Text Placeholder 2">
            <a:extLst>
              <a:ext uri="{FF2B5EF4-FFF2-40B4-BE49-F238E27FC236}">
                <a16:creationId xmlns:a16="http://schemas.microsoft.com/office/drawing/2014/main" id="{EFB90AB4-D228-4548-B072-726498212362}"/>
              </a:ext>
            </a:extLst>
          </p:cNvPr>
          <p:cNvSpPr>
            <a:spLocks noGrp="1"/>
          </p:cNvSpPr>
          <p:nvPr>
            <p:ph type="body" idx="1"/>
          </p:nvPr>
        </p:nvSpPr>
        <p:spPr>
          <a:xfrm>
            <a:off x="1289640" y="1871968"/>
            <a:ext cx="3657600" cy="823912"/>
          </a:xfrm>
        </p:spPr>
        <p:txBody>
          <a:bodyPr>
            <a:normAutofit/>
          </a:bodyPr>
          <a:lstStyle/>
          <a:p>
            <a:r>
              <a:rPr lang="en-US" dirty="0">
                <a:latin typeface="Gilroy SemiBold" panose="00000700000000000000" pitchFamily="50" charset="0"/>
              </a:rPr>
              <a:t>Coverage</a:t>
            </a:r>
          </a:p>
        </p:txBody>
      </p:sp>
      <p:sp>
        <p:nvSpPr>
          <p:cNvPr id="4" name="Content Placeholder 3">
            <a:extLst>
              <a:ext uri="{FF2B5EF4-FFF2-40B4-BE49-F238E27FC236}">
                <a16:creationId xmlns:a16="http://schemas.microsoft.com/office/drawing/2014/main" id="{950677C9-3E42-427F-93B8-526692906471}"/>
              </a:ext>
            </a:extLst>
          </p:cNvPr>
          <p:cNvSpPr>
            <a:spLocks noGrp="1"/>
          </p:cNvSpPr>
          <p:nvPr>
            <p:ph sz="half" idx="2"/>
          </p:nvPr>
        </p:nvSpPr>
        <p:spPr>
          <a:xfrm>
            <a:off x="1289640" y="2668171"/>
            <a:ext cx="3657600" cy="3684588"/>
          </a:xfrm>
        </p:spPr>
        <p:txBody>
          <a:bodyPr vert="horz" lIns="91440" tIns="45720" rIns="91440" bIns="45720" rtlCol="0" anchor="t">
            <a:normAutofit/>
          </a:bodyPr>
          <a:lstStyle/>
          <a:p>
            <a:pPr>
              <a:lnSpc>
                <a:spcPct val="100000"/>
              </a:lnSpc>
            </a:pPr>
            <a:r>
              <a:rPr lang="en-US" dirty="0">
                <a:latin typeface="Gilroy" panose="00000500000000000000" pitchFamily="50" charset="0"/>
              </a:rPr>
              <a:t>Eye exam once every 12 months with participating optometrist (see brochure)</a:t>
            </a:r>
          </a:p>
          <a:p>
            <a:pPr>
              <a:lnSpc>
                <a:spcPct val="100000"/>
              </a:lnSpc>
            </a:pPr>
            <a:r>
              <a:rPr lang="en-US" dirty="0">
                <a:latin typeface="Gilroy" panose="00000500000000000000" pitchFamily="50" charset="0"/>
              </a:rPr>
              <a:t>One pair of Davis Vision eye glasses or contact lenses prescribed by in-network providers (co-payment may apply for contact lenses)</a:t>
            </a:r>
          </a:p>
          <a:p>
            <a:pPr>
              <a:lnSpc>
                <a:spcPct val="100000"/>
              </a:lnSpc>
            </a:pPr>
            <a:r>
              <a:rPr lang="en-US" dirty="0">
                <a:latin typeface="Gilroy" panose="00000500000000000000" pitchFamily="50" charset="0"/>
              </a:rPr>
              <a:t>Out-of-network care available at a higher cost </a:t>
            </a:r>
          </a:p>
          <a:p>
            <a:pPr marL="0" indent="0">
              <a:buNone/>
            </a:pPr>
            <a:endParaRPr lang="en-US" dirty="0"/>
          </a:p>
        </p:txBody>
      </p:sp>
      <p:sp>
        <p:nvSpPr>
          <p:cNvPr id="6" name="Text Placeholder 5">
            <a:extLst>
              <a:ext uri="{FF2B5EF4-FFF2-40B4-BE49-F238E27FC236}">
                <a16:creationId xmlns:a16="http://schemas.microsoft.com/office/drawing/2014/main" id="{F5018B6D-E395-49AD-92AD-AD69E3AB40C3}"/>
              </a:ext>
            </a:extLst>
          </p:cNvPr>
          <p:cNvSpPr>
            <a:spLocks noGrp="1"/>
          </p:cNvSpPr>
          <p:nvPr>
            <p:ph type="body" sz="quarter" idx="3"/>
          </p:nvPr>
        </p:nvSpPr>
        <p:spPr>
          <a:xfrm>
            <a:off x="6780133" y="1808163"/>
            <a:ext cx="4703841" cy="823912"/>
          </a:xfrm>
        </p:spPr>
        <p:txBody>
          <a:bodyPr>
            <a:normAutofit/>
          </a:bodyPr>
          <a:lstStyle/>
          <a:p>
            <a:r>
              <a:rPr lang="en-US" dirty="0">
                <a:latin typeface="Gilroy SemiBold" panose="00000700000000000000" pitchFamily="50" charset="0"/>
              </a:rPr>
              <a:t>Note</a:t>
            </a:r>
          </a:p>
        </p:txBody>
      </p:sp>
      <p:sp>
        <p:nvSpPr>
          <p:cNvPr id="5" name="Content Placeholder 4">
            <a:extLst>
              <a:ext uri="{FF2B5EF4-FFF2-40B4-BE49-F238E27FC236}">
                <a16:creationId xmlns:a16="http://schemas.microsoft.com/office/drawing/2014/main" id="{BDB9D020-1E25-453D-83DF-1420ACD3968D}"/>
              </a:ext>
            </a:extLst>
          </p:cNvPr>
          <p:cNvSpPr>
            <a:spLocks noGrp="1"/>
          </p:cNvSpPr>
          <p:nvPr>
            <p:ph sz="quarter" idx="4"/>
          </p:nvPr>
        </p:nvSpPr>
        <p:spPr>
          <a:xfrm>
            <a:off x="6780213" y="2632075"/>
            <a:ext cx="3657600" cy="3684588"/>
          </a:xfrm>
        </p:spPr>
        <p:txBody>
          <a:bodyPr/>
          <a:lstStyle/>
          <a:p>
            <a:pPr>
              <a:lnSpc>
                <a:spcPct val="100000"/>
              </a:lnSpc>
            </a:pPr>
            <a:r>
              <a:rPr lang="en-US" dirty="0">
                <a:latin typeface="Gilroy" panose="00000500000000000000" pitchFamily="50" charset="0"/>
              </a:rPr>
              <a:t>Medical Insurance covers one routine eye exam every 24 months at no cost.</a:t>
            </a:r>
          </a:p>
        </p:txBody>
      </p:sp>
      <p:sp>
        <p:nvSpPr>
          <p:cNvPr id="8" name="Footer Placeholder 7">
            <a:extLst>
              <a:ext uri="{FF2B5EF4-FFF2-40B4-BE49-F238E27FC236}">
                <a16:creationId xmlns:a16="http://schemas.microsoft.com/office/drawing/2014/main" id="{460CEA2A-51A2-4AA7-8AD0-68D6FEFB76A5}"/>
              </a:ext>
            </a:extLst>
          </p:cNvPr>
          <p:cNvSpPr>
            <a:spLocks noGrp="1"/>
          </p:cNvSpPr>
          <p:nvPr>
            <p:ph type="ftr" sz="quarter" idx="11"/>
          </p:nvPr>
        </p:nvSpPr>
        <p:spPr>
          <a:xfrm>
            <a:off x="4038600" y="6384059"/>
            <a:ext cx="4114800" cy="365125"/>
          </a:xfrm>
        </p:spPr>
        <p:txBody>
          <a:bodyPr/>
          <a:lstStyle/>
          <a:p>
            <a:r>
              <a:rPr lang="en-US">
                <a:ea typeface="+mn-lt"/>
                <a:cs typeface="+mn-lt"/>
              </a:rPr>
              <a:t>Navigating Future Benefits</a:t>
            </a:r>
          </a:p>
        </p:txBody>
      </p:sp>
      <p:sp>
        <p:nvSpPr>
          <p:cNvPr id="9" name="Slide Number Placeholder 8">
            <a:extLst>
              <a:ext uri="{FF2B5EF4-FFF2-40B4-BE49-F238E27FC236}">
                <a16:creationId xmlns:a16="http://schemas.microsoft.com/office/drawing/2014/main" id="{3AFC16FA-62DC-4D56-810F-B1F6F94EBF74}"/>
              </a:ext>
            </a:extLst>
          </p:cNvPr>
          <p:cNvSpPr>
            <a:spLocks noGrp="1"/>
          </p:cNvSpPr>
          <p:nvPr>
            <p:ph type="sldNum" sz="quarter" idx="12"/>
          </p:nvPr>
        </p:nvSpPr>
        <p:spPr>
          <a:xfrm>
            <a:off x="8610600" y="6356350"/>
            <a:ext cx="2743200" cy="365125"/>
          </a:xfrm>
        </p:spPr>
        <p:txBody>
          <a:bodyPr/>
          <a:lstStyle/>
          <a:p>
            <a:fld id="{294A09A9-5501-47C1-A89A-A340965A2BE2}" type="slidenum">
              <a:rPr lang="en-US" smtClean="0"/>
              <a:pPr/>
              <a:t>17</a:t>
            </a:fld>
            <a:endParaRPr lang="en-US"/>
          </a:p>
        </p:txBody>
      </p:sp>
      <p:sp>
        <p:nvSpPr>
          <p:cNvPr id="12" name="Title 5">
            <a:extLst>
              <a:ext uri="{FF2B5EF4-FFF2-40B4-BE49-F238E27FC236}">
                <a16:creationId xmlns:a16="http://schemas.microsoft.com/office/drawing/2014/main" id="{7ACB3E39-422E-4D7D-8E74-35066111423B}"/>
              </a:ext>
            </a:extLst>
          </p:cNvPr>
          <p:cNvSpPr txBox="1">
            <a:spLocks/>
          </p:cNvSpPr>
          <p:nvPr/>
        </p:nvSpPr>
        <p:spPr>
          <a:xfrm>
            <a:off x="457199" y="546882"/>
            <a:ext cx="952282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30" baseline="0">
                <a:solidFill>
                  <a:schemeClr val="bg1">
                    <a:lumMod val="50000"/>
                  </a:schemeClr>
                </a:solidFill>
                <a:latin typeface="+mj-lt"/>
                <a:ea typeface="+mj-ea"/>
                <a:cs typeface="+mj-cs"/>
              </a:defRPr>
            </a:lvl1pPr>
          </a:lstStyle>
          <a:p>
            <a:r>
              <a:rPr lang="en-US" altLang="en-US" sz="1600" dirty="0">
                <a:latin typeface="Gilroy Medium Italic" panose="00000600000000000000" pitchFamily="50" charset="0"/>
              </a:rPr>
              <a:t>You will not receive a separate ID card. Davis Vision Providers will access your coverage using your name and employee ID number. </a:t>
            </a:r>
          </a:p>
        </p:txBody>
      </p:sp>
      <p:sp>
        <p:nvSpPr>
          <p:cNvPr id="10" name="Rectangle 9"/>
          <p:cNvSpPr/>
          <p:nvPr/>
        </p:nvSpPr>
        <p:spPr>
          <a:xfrm>
            <a:off x="457199" y="5331996"/>
            <a:ext cx="11449050" cy="10881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9478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83177" y="1679949"/>
            <a:ext cx="11573691" cy="4211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457200" y="309707"/>
            <a:ext cx="10515600" cy="1325563"/>
          </a:xfrm>
        </p:spPr>
        <p:txBody>
          <a:bodyPr/>
          <a:lstStyle/>
          <a:p>
            <a:r>
              <a:rPr lang="en-US" dirty="0">
                <a:latin typeface="Gilroy ExtraBold" panose="00000900000000000000" pitchFamily="50" charset="0"/>
              </a:rPr>
              <a:t>Life Insurance</a:t>
            </a:r>
          </a:p>
        </p:txBody>
      </p:sp>
      <p:sp>
        <p:nvSpPr>
          <p:cNvPr id="3" name="Text Placeholder 2">
            <a:extLst>
              <a:ext uri="{FF2B5EF4-FFF2-40B4-BE49-F238E27FC236}">
                <a16:creationId xmlns:a16="http://schemas.microsoft.com/office/drawing/2014/main" id="{EFB90AB4-D228-4548-B072-726498212362}"/>
              </a:ext>
            </a:extLst>
          </p:cNvPr>
          <p:cNvSpPr>
            <a:spLocks noGrp="1"/>
          </p:cNvSpPr>
          <p:nvPr>
            <p:ph type="body" idx="1"/>
          </p:nvPr>
        </p:nvSpPr>
        <p:spPr>
          <a:xfrm>
            <a:off x="1265642" y="2305572"/>
            <a:ext cx="3657600" cy="823912"/>
          </a:xfrm>
        </p:spPr>
        <p:txBody>
          <a:bodyPr>
            <a:normAutofit/>
          </a:bodyPr>
          <a:lstStyle/>
          <a:p>
            <a:r>
              <a:rPr lang="en-US" dirty="0">
                <a:latin typeface="Gilroy SemiBold Italic" panose="00000700000000000000" pitchFamily="50" charset="0"/>
              </a:rPr>
              <a:t>Optional</a:t>
            </a:r>
            <a:r>
              <a:rPr lang="en-US" dirty="0"/>
              <a:t> </a:t>
            </a:r>
            <a:r>
              <a:rPr lang="en-US" dirty="0">
                <a:latin typeface="Gilroy SemiBold" panose="00000700000000000000" pitchFamily="50" charset="0"/>
              </a:rPr>
              <a:t>Supplemental Life Insurance</a:t>
            </a:r>
          </a:p>
        </p:txBody>
      </p:sp>
      <p:sp>
        <p:nvSpPr>
          <p:cNvPr id="4" name="Content Placeholder 3">
            <a:extLst>
              <a:ext uri="{FF2B5EF4-FFF2-40B4-BE49-F238E27FC236}">
                <a16:creationId xmlns:a16="http://schemas.microsoft.com/office/drawing/2014/main" id="{950677C9-3E42-427F-93B8-526692906471}"/>
              </a:ext>
            </a:extLst>
          </p:cNvPr>
          <p:cNvSpPr>
            <a:spLocks noGrp="1"/>
          </p:cNvSpPr>
          <p:nvPr>
            <p:ph sz="half" idx="2"/>
          </p:nvPr>
        </p:nvSpPr>
        <p:spPr>
          <a:xfrm>
            <a:off x="1265642" y="3101775"/>
            <a:ext cx="3657600" cy="3684588"/>
          </a:xfrm>
        </p:spPr>
        <p:txBody>
          <a:bodyPr vert="horz" lIns="91440" tIns="45720" rIns="91440" bIns="45720" rtlCol="0" anchor="t">
            <a:normAutofit/>
          </a:bodyPr>
          <a:lstStyle/>
          <a:p>
            <a:pPr marL="0" indent="0">
              <a:buNone/>
            </a:pPr>
            <a:r>
              <a:rPr lang="en-US" dirty="0">
                <a:latin typeface="Gilroy" panose="00000500000000000000" pitchFamily="50" charset="0"/>
              </a:rPr>
              <a:t>Employee</a:t>
            </a:r>
          </a:p>
          <a:p>
            <a:pPr lvl="1"/>
            <a:r>
              <a:rPr lang="en-US" dirty="0">
                <a:latin typeface="Gilroy" panose="00000500000000000000" pitchFamily="50" charset="0"/>
              </a:rPr>
              <a:t>Up to 3x annual salary without</a:t>
            </a:r>
            <a:r>
              <a:rPr lang="en-US" baseline="0" dirty="0">
                <a:latin typeface="Gilroy" panose="00000500000000000000" pitchFamily="50" charset="0"/>
              </a:rPr>
              <a:t> health questions</a:t>
            </a:r>
          </a:p>
          <a:p>
            <a:pPr lvl="1"/>
            <a:r>
              <a:rPr lang="en-US" baseline="0" dirty="0">
                <a:latin typeface="Gilroy" panose="00000500000000000000" pitchFamily="50" charset="0"/>
              </a:rPr>
              <a:t>Coverage of 4x and 5x salary available with insurer’s approval.</a:t>
            </a:r>
            <a:endParaRPr lang="en-US" dirty="0">
              <a:latin typeface="Gilroy" panose="00000500000000000000" pitchFamily="50" charset="0"/>
            </a:endParaRPr>
          </a:p>
          <a:p>
            <a:pPr marL="0" indent="0">
              <a:buNone/>
            </a:pPr>
            <a:r>
              <a:rPr lang="en-US" dirty="0">
                <a:latin typeface="Gilroy" panose="00000500000000000000" pitchFamily="50" charset="0"/>
              </a:rPr>
              <a:t>Spouse and child</a:t>
            </a:r>
          </a:p>
          <a:p>
            <a:pPr lvl="1"/>
            <a:r>
              <a:rPr lang="en-US" dirty="0">
                <a:latin typeface="Gilroy" panose="00000500000000000000" pitchFamily="50" charset="0"/>
              </a:rPr>
              <a:t>Coverage</a:t>
            </a:r>
            <a:r>
              <a:rPr lang="en-US" baseline="0" dirty="0">
                <a:latin typeface="Gilroy" panose="00000500000000000000" pitchFamily="50" charset="0"/>
              </a:rPr>
              <a:t> amounts: various levels available</a:t>
            </a:r>
            <a:endParaRPr lang="en-US" dirty="0">
              <a:latin typeface="Gilroy" panose="00000500000000000000" pitchFamily="50" charset="0"/>
            </a:endParaRPr>
          </a:p>
          <a:p>
            <a:pPr marL="0" indent="0">
              <a:buNone/>
            </a:pPr>
            <a:endParaRPr lang="en-US" dirty="0"/>
          </a:p>
        </p:txBody>
      </p:sp>
      <p:sp>
        <p:nvSpPr>
          <p:cNvPr id="6" name="Text Placeholder 5">
            <a:extLst>
              <a:ext uri="{FF2B5EF4-FFF2-40B4-BE49-F238E27FC236}">
                <a16:creationId xmlns:a16="http://schemas.microsoft.com/office/drawing/2014/main" id="{F5018B6D-E395-49AD-92AD-AD69E3AB40C3}"/>
              </a:ext>
            </a:extLst>
          </p:cNvPr>
          <p:cNvSpPr>
            <a:spLocks noGrp="1"/>
          </p:cNvSpPr>
          <p:nvPr>
            <p:ph type="body" sz="quarter" idx="3"/>
          </p:nvPr>
        </p:nvSpPr>
        <p:spPr>
          <a:xfrm>
            <a:off x="6780132" y="2190468"/>
            <a:ext cx="4703841" cy="823912"/>
          </a:xfrm>
        </p:spPr>
        <p:txBody>
          <a:bodyPr>
            <a:normAutofit/>
          </a:bodyPr>
          <a:lstStyle/>
          <a:p>
            <a:r>
              <a:rPr lang="en-US" dirty="0">
                <a:latin typeface="Gilroy SemiBold" panose="00000700000000000000" pitchFamily="50" charset="0"/>
              </a:rPr>
              <a:t>AD&amp;D</a:t>
            </a:r>
          </a:p>
        </p:txBody>
      </p:sp>
      <p:sp>
        <p:nvSpPr>
          <p:cNvPr id="5" name="Content Placeholder 4">
            <a:extLst>
              <a:ext uri="{FF2B5EF4-FFF2-40B4-BE49-F238E27FC236}">
                <a16:creationId xmlns:a16="http://schemas.microsoft.com/office/drawing/2014/main" id="{BDB9D020-1E25-453D-83DF-1420ACD3968D}"/>
              </a:ext>
            </a:extLst>
          </p:cNvPr>
          <p:cNvSpPr>
            <a:spLocks noGrp="1"/>
          </p:cNvSpPr>
          <p:nvPr>
            <p:ph sz="quarter" idx="4"/>
          </p:nvPr>
        </p:nvSpPr>
        <p:spPr>
          <a:xfrm>
            <a:off x="6780212" y="3014380"/>
            <a:ext cx="3657600" cy="3684588"/>
          </a:xfrm>
        </p:spPr>
        <p:txBody>
          <a:bodyPr/>
          <a:lstStyle/>
          <a:p>
            <a:r>
              <a:rPr lang="en-US" dirty="0">
                <a:latin typeface="Gilroy" panose="00000500000000000000" pitchFamily="50" charset="0"/>
              </a:rPr>
              <a:t>Accidental Death &amp; Dismemberment insurance is also available.</a:t>
            </a:r>
          </a:p>
        </p:txBody>
      </p:sp>
      <p:sp>
        <p:nvSpPr>
          <p:cNvPr id="8" name="Footer Placeholder 7">
            <a:extLst>
              <a:ext uri="{FF2B5EF4-FFF2-40B4-BE49-F238E27FC236}">
                <a16:creationId xmlns:a16="http://schemas.microsoft.com/office/drawing/2014/main" id="{460CEA2A-51A2-4AA7-8AD0-68D6FEFB76A5}"/>
              </a:ext>
            </a:extLst>
          </p:cNvPr>
          <p:cNvSpPr>
            <a:spLocks noGrp="1"/>
          </p:cNvSpPr>
          <p:nvPr>
            <p:ph type="ftr" sz="quarter" idx="11"/>
          </p:nvPr>
        </p:nvSpPr>
        <p:spPr>
          <a:xfrm>
            <a:off x="4038600" y="6384059"/>
            <a:ext cx="4114800" cy="365125"/>
          </a:xfrm>
        </p:spPr>
        <p:txBody>
          <a:bodyPr/>
          <a:lstStyle/>
          <a:p>
            <a:r>
              <a:rPr lang="en-US">
                <a:ea typeface="+mn-lt"/>
                <a:cs typeface="+mn-lt"/>
              </a:rPr>
              <a:t>Navigating Future Benefits</a:t>
            </a:r>
          </a:p>
        </p:txBody>
      </p:sp>
      <p:sp>
        <p:nvSpPr>
          <p:cNvPr id="9" name="Slide Number Placeholder 8">
            <a:extLst>
              <a:ext uri="{FF2B5EF4-FFF2-40B4-BE49-F238E27FC236}">
                <a16:creationId xmlns:a16="http://schemas.microsoft.com/office/drawing/2014/main" id="{3AFC16FA-62DC-4D56-810F-B1F6F94EBF74}"/>
              </a:ext>
            </a:extLst>
          </p:cNvPr>
          <p:cNvSpPr>
            <a:spLocks noGrp="1"/>
          </p:cNvSpPr>
          <p:nvPr>
            <p:ph type="sldNum" sz="quarter" idx="12"/>
          </p:nvPr>
        </p:nvSpPr>
        <p:spPr>
          <a:xfrm>
            <a:off x="8610600" y="6356350"/>
            <a:ext cx="2743200" cy="365125"/>
          </a:xfrm>
        </p:spPr>
        <p:txBody>
          <a:bodyPr/>
          <a:lstStyle/>
          <a:p>
            <a:fld id="{294A09A9-5501-47C1-A89A-A340965A2BE2}" type="slidenum">
              <a:rPr lang="en-US" smtClean="0"/>
              <a:pPr/>
              <a:t>18</a:t>
            </a:fld>
            <a:endParaRPr lang="en-US"/>
          </a:p>
        </p:txBody>
      </p:sp>
      <p:sp>
        <p:nvSpPr>
          <p:cNvPr id="12" name="Title 5">
            <a:extLst>
              <a:ext uri="{FF2B5EF4-FFF2-40B4-BE49-F238E27FC236}">
                <a16:creationId xmlns:a16="http://schemas.microsoft.com/office/drawing/2014/main" id="{7ACB3E39-422E-4D7D-8E74-35066111423B}"/>
              </a:ext>
            </a:extLst>
          </p:cNvPr>
          <p:cNvSpPr txBox="1">
            <a:spLocks/>
          </p:cNvSpPr>
          <p:nvPr/>
        </p:nvSpPr>
        <p:spPr>
          <a:xfrm>
            <a:off x="437857" y="864905"/>
            <a:ext cx="75969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30" baseline="0">
                <a:solidFill>
                  <a:schemeClr val="bg1">
                    <a:lumMod val="50000"/>
                  </a:schemeClr>
                </a:solidFill>
                <a:latin typeface="+mj-lt"/>
                <a:ea typeface="+mj-ea"/>
                <a:cs typeface="+mj-cs"/>
              </a:defRPr>
            </a:lvl1pPr>
          </a:lstStyle>
          <a:p>
            <a:r>
              <a:rPr lang="en-US" altLang="en-US" sz="1600" dirty="0">
                <a:latin typeface="Gilroy Medium Italic" panose="00000600000000000000" pitchFamily="50" charset="0"/>
              </a:rPr>
              <a:t>Your employer provides coverage of 1x annual salary at no cost. </a:t>
            </a:r>
          </a:p>
          <a:p>
            <a:r>
              <a:rPr lang="en-US" altLang="en-US" sz="1600" dirty="0">
                <a:latin typeface="Gilroy Medium Italic" panose="00000600000000000000" pitchFamily="50" charset="0"/>
              </a:rPr>
              <a:t>Need more life insurance?</a:t>
            </a:r>
          </a:p>
        </p:txBody>
      </p:sp>
      <p:sp>
        <p:nvSpPr>
          <p:cNvPr id="11" name="Rectangle 10"/>
          <p:cNvSpPr/>
          <p:nvPr/>
        </p:nvSpPr>
        <p:spPr>
          <a:xfrm>
            <a:off x="457200" y="5686425"/>
            <a:ext cx="11449050" cy="697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4396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30198" y="1532565"/>
            <a:ext cx="11344276" cy="2755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466724" y="338757"/>
            <a:ext cx="10515600" cy="1325563"/>
          </a:xfrm>
        </p:spPr>
        <p:txBody>
          <a:bodyPr/>
          <a:lstStyle/>
          <a:p>
            <a:r>
              <a:rPr lang="en-US" dirty="0">
                <a:latin typeface="Gilroy ExtraBold" panose="00000900000000000000" pitchFamily="50" charset="0"/>
              </a:rPr>
              <a:t>Short-term disability (STD)</a:t>
            </a:r>
          </a:p>
        </p:txBody>
      </p:sp>
      <p:sp>
        <p:nvSpPr>
          <p:cNvPr id="3" name="Text Placeholder 2">
            <a:extLst>
              <a:ext uri="{FF2B5EF4-FFF2-40B4-BE49-F238E27FC236}">
                <a16:creationId xmlns:a16="http://schemas.microsoft.com/office/drawing/2014/main" id="{EFB90AB4-D228-4548-B072-726498212362}"/>
              </a:ext>
            </a:extLst>
          </p:cNvPr>
          <p:cNvSpPr>
            <a:spLocks noGrp="1"/>
          </p:cNvSpPr>
          <p:nvPr>
            <p:ph type="body" idx="1"/>
          </p:nvPr>
        </p:nvSpPr>
        <p:spPr>
          <a:xfrm>
            <a:off x="1322268" y="2228408"/>
            <a:ext cx="3657600" cy="823912"/>
          </a:xfrm>
        </p:spPr>
        <p:txBody>
          <a:bodyPr>
            <a:normAutofit/>
          </a:bodyPr>
          <a:lstStyle/>
          <a:p>
            <a:r>
              <a:rPr lang="en-US" dirty="0">
                <a:latin typeface="Gilroy SemiBold" panose="00000700000000000000" pitchFamily="50" charset="0"/>
              </a:rPr>
              <a:t>Coverage</a:t>
            </a:r>
          </a:p>
        </p:txBody>
      </p:sp>
      <p:sp>
        <p:nvSpPr>
          <p:cNvPr id="4" name="Content Placeholder 3">
            <a:extLst>
              <a:ext uri="{FF2B5EF4-FFF2-40B4-BE49-F238E27FC236}">
                <a16:creationId xmlns:a16="http://schemas.microsoft.com/office/drawing/2014/main" id="{950677C9-3E42-427F-93B8-526692906471}"/>
              </a:ext>
            </a:extLst>
          </p:cNvPr>
          <p:cNvSpPr>
            <a:spLocks noGrp="1"/>
          </p:cNvSpPr>
          <p:nvPr>
            <p:ph sz="half" idx="2"/>
          </p:nvPr>
        </p:nvSpPr>
        <p:spPr>
          <a:xfrm>
            <a:off x="1322268" y="3024611"/>
            <a:ext cx="3657600" cy="3684588"/>
          </a:xfrm>
        </p:spPr>
        <p:txBody>
          <a:bodyPr vert="horz" lIns="91440" tIns="45720" rIns="91440" bIns="45720" rtlCol="0" anchor="t">
            <a:normAutofit/>
          </a:bodyPr>
          <a:lstStyle/>
          <a:p>
            <a:r>
              <a:rPr lang="en-US" dirty="0">
                <a:latin typeface="Gilroy" panose="00000500000000000000" pitchFamily="50" charset="0"/>
              </a:rPr>
              <a:t>If you become disabled for any reason, STD will continue</a:t>
            </a:r>
            <a:r>
              <a:rPr lang="en-US" baseline="0" dirty="0">
                <a:latin typeface="Gilroy" panose="00000500000000000000" pitchFamily="50" charset="0"/>
              </a:rPr>
              <a:t> 60% of base pay for up to 26 weeks</a:t>
            </a:r>
          </a:p>
          <a:p>
            <a:r>
              <a:rPr lang="en-US" dirty="0">
                <a:latin typeface="Gilroy" panose="00000500000000000000" pitchFamily="50" charset="0"/>
              </a:rPr>
              <a:t>Once approved by the carrier, you will start receiving your disability benefits after being disabled for 14 days.</a:t>
            </a:r>
          </a:p>
          <a:p>
            <a:r>
              <a:rPr lang="en-US" dirty="0">
                <a:latin typeface="Gilroy" panose="00000500000000000000" pitchFamily="50" charset="0"/>
              </a:rPr>
              <a:t>You must use two weeks of your paid time off before disability benefits will be paid.</a:t>
            </a:r>
          </a:p>
        </p:txBody>
      </p:sp>
      <p:sp>
        <p:nvSpPr>
          <p:cNvPr id="6" name="Text Placeholder 5">
            <a:extLst>
              <a:ext uri="{FF2B5EF4-FFF2-40B4-BE49-F238E27FC236}">
                <a16:creationId xmlns:a16="http://schemas.microsoft.com/office/drawing/2014/main" id="{F5018B6D-E395-49AD-92AD-AD69E3AB40C3}"/>
              </a:ext>
            </a:extLst>
          </p:cNvPr>
          <p:cNvSpPr>
            <a:spLocks noGrp="1"/>
          </p:cNvSpPr>
          <p:nvPr>
            <p:ph type="body" sz="quarter" idx="3"/>
          </p:nvPr>
        </p:nvSpPr>
        <p:spPr>
          <a:xfrm>
            <a:off x="6808708" y="2236515"/>
            <a:ext cx="4703841" cy="823912"/>
          </a:xfrm>
        </p:spPr>
        <p:txBody>
          <a:bodyPr>
            <a:normAutofit/>
          </a:bodyPr>
          <a:lstStyle/>
          <a:p>
            <a:r>
              <a:rPr lang="en-US" dirty="0">
                <a:latin typeface="Gilroy SemiBold" panose="00000700000000000000" pitchFamily="50" charset="0"/>
              </a:rPr>
              <a:t>Remember</a:t>
            </a:r>
          </a:p>
        </p:txBody>
      </p:sp>
      <p:sp>
        <p:nvSpPr>
          <p:cNvPr id="5" name="Content Placeholder 4">
            <a:extLst>
              <a:ext uri="{FF2B5EF4-FFF2-40B4-BE49-F238E27FC236}">
                <a16:creationId xmlns:a16="http://schemas.microsoft.com/office/drawing/2014/main" id="{BDB9D020-1E25-453D-83DF-1420ACD3968D}"/>
              </a:ext>
            </a:extLst>
          </p:cNvPr>
          <p:cNvSpPr>
            <a:spLocks noGrp="1"/>
          </p:cNvSpPr>
          <p:nvPr>
            <p:ph sz="quarter" idx="4"/>
          </p:nvPr>
        </p:nvSpPr>
        <p:spPr>
          <a:xfrm>
            <a:off x="6808788" y="3060427"/>
            <a:ext cx="3657600" cy="3684588"/>
          </a:xfrm>
        </p:spPr>
        <p:txBody>
          <a:bodyPr/>
          <a:lstStyle/>
          <a:p>
            <a:r>
              <a:rPr lang="en-US" dirty="0">
                <a:latin typeface="Gilroy" panose="00000500000000000000" pitchFamily="50" charset="0"/>
              </a:rPr>
              <a:t>Your disability benefit is non-taxable income. </a:t>
            </a:r>
          </a:p>
        </p:txBody>
      </p:sp>
      <p:sp>
        <p:nvSpPr>
          <p:cNvPr id="8" name="Footer Placeholder 7">
            <a:extLst>
              <a:ext uri="{FF2B5EF4-FFF2-40B4-BE49-F238E27FC236}">
                <a16:creationId xmlns:a16="http://schemas.microsoft.com/office/drawing/2014/main" id="{460CEA2A-51A2-4AA7-8AD0-68D6FEFB76A5}"/>
              </a:ext>
            </a:extLst>
          </p:cNvPr>
          <p:cNvSpPr>
            <a:spLocks noGrp="1"/>
          </p:cNvSpPr>
          <p:nvPr>
            <p:ph type="ftr" sz="quarter" idx="11"/>
          </p:nvPr>
        </p:nvSpPr>
        <p:spPr>
          <a:xfrm>
            <a:off x="4038600" y="6384059"/>
            <a:ext cx="4114800" cy="365125"/>
          </a:xfrm>
        </p:spPr>
        <p:txBody>
          <a:bodyPr/>
          <a:lstStyle/>
          <a:p>
            <a:r>
              <a:rPr lang="en-US">
                <a:ea typeface="+mn-lt"/>
                <a:cs typeface="+mn-lt"/>
              </a:rPr>
              <a:t>Navigating Future Benefits</a:t>
            </a:r>
          </a:p>
        </p:txBody>
      </p:sp>
      <p:sp>
        <p:nvSpPr>
          <p:cNvPr id="9" name="Slide Number Placeholder 8">
            <a:extLst>
              <a:ext uri="{FF2B5EF4-FFF2-40B4-BE49-F238E27FC236}">
                <a16:creationId xmlns:a16="http://schemas.microsoft.com/office/drawing/2014/main" id="{3AFC16FA-62DC-4D56-810F-B1F6F94EBF74}"/>
              </a:ext>
            </a:extLst>
          </p:cNvPr>
          <p:cNvSpPr>
            <a:spLocks noGrp="1"/>
          </p:cNvSpPr>
          <p:nvPr>
            <p:ph type="sldNum" sz="quarter" idx="12"/>
          </p:nvPr>
        </p:nvSpPr>
        <p:spPr>
          <a:xfrm>
            <a:off x="8610600" y="6356350"/>
            <a:ext cx="2743200" cy="365125"/>
          </a:xfrm>
        </p:spPr>
        <p:txBody>
          <a:bodyPr/>
          <a:lstStyle/>
          <a:p>
            <a:fld id="{294A09A9-5501-47C1-A89A-A340965A2BE2}" type="slidenum">
              <a:rPr lang="en-US" smtClean="0"/>
              <a:pPr/>
              <a:t>19</a:t>
            </a:fld>
            <a:endParaRPr lang="en-US"/>
          </a:p>
        </p:txBody>
      </p:sp>
      <p:sp>
        <p:nvSpPr>
          <p:cNvPr id="12" name="Title 5">
            <a:extLst>
              <a:ext uri="{FF2B5EF4-FFF2-40B4-BE49-F238E27FC236}">
                <a16:creationId xmlns:a16="http://schemas.microsoft.com/office/drawing/2014/main" id="{7ACB3E39-422E-4D7D-8E74-35066111423B}"/>
              </a:ext>
            </a:extLst>
          </p:cNvPr>
          <p:cNvSpPr txBox="1">
            <a:spLocks/>
          </p:cNvSpPr>
          <p:nvPr/>
        </p:nvSpPr>
        <p:spPr>
          <a:xfrm>
            <a:off x="466724" y="881308"/>
            <a:ext cx="75969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30" baseline="0">
                <a:solidFill>
                  <a:schemeClr val="bg1">
                    <a:lumMod val="50000"/>
                  </a:schemeClr>
                </a:solidFill>
                <a:latin typeface="+mj-lt"/>
                <a:ea typeface="+mj-ea"/>
                <a:cs typeface="+mj-cs"/>
              </a:defRPr>
            </a:lvl1pPr>
          </a:lstStyle>
          <a:p>
            <a:r>
              <a:rPr lang="en-US" altLang="en-US" sz="1600" dirty="0">
                <a:latin typeface="Gilroy Medium Italic" panose="00000600000000000000" pitchFamily="50" charset="0"/>
              </a:rPr>
              <a:t>You have the option to purchase short-term disability coverage. </a:t>
            </a:r>
          </a:p>
          <a:p>
            <a:endParaRPr lang="en-US" altLang="en-US" sz="1600" i="1" dirty="0"/>
          </a:p>
        </p:txBody>
      </p:sp>
      <p:sp>
        <p:nvSpPr>
          <p:cNvPr id="11" name="Rectangle 10"/>
          <p:cNvSpPr/>
          <p:nvPr/>
        </p:nvSpPr>
        <p:spPr>
          <a:xfrm>
            <a:off x="423862" y="5841508"/>
            <a:ext cx="11344276" cy="5106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7226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3282308-968D-984F-8466-3EB6FFBF78E0}"/>
              </a:ext>
            </a:extLst>
          </p:cNvPr>
          <p:cNvSpPr>
            <a:spLocks noGrp="1"/>
          </p:cNvSpPr>
          <p:nvPr>
            <p:ph type="body" sz="quarter" idx="12"/>
          </p:nvPr>
        </p:nvSpPr>
        <p:spPr>
          <a:xfrm>
            <a:off x="5772332" y="272815"/>
            <a:ext cx="4505524" cy="865117"/>
          </a:xfrm>
        </p:spPr>
        <p:txBody>
          <a:bodyPr lIns="91440">
            <a:noAutofit/>
          </a:bodyPr>
          <a:lstStyle/>
          <a:p>
            <a:r>
              <a:rPr lang="en-US" sz="4800" dirty="0"/>
              <a:t>Today’s </a:t>
            </a:r>
            <a:r>
              <a:rPr lang="en-US" dirty="0">
                <a:solidFill>
                  <a:srgbClr val="8C2332"/>
                </a:solidFill>
              </a:rPr>
              <a:t>Webinar</a:t>
            </a:r>
          </a:p>
        </p:txBody>
      </p:sp>
      <p:grpSp>
        <p:nvGrpSpPr>
          <p:cNvPr id="2" name="Group 1">
            <a:extLst>
              <a:ext uri="{FF2B5EF4-FFF2-40B4-BE49-F238E27FC236}">
                <a16:creationId xmlns:a16="http://schemas.microsoft.com/office/drawing/2014/main" id="{8A74D73C-0C6B-424F-8C62-508C32254269}"/>
              </a:ext>
            </a:extLst>
          </p:cNvPr>
          <p:cNvGrpSpPr/>
          <p:nvPr/>
        </p:nvGrpSpPr>
        <p:grpSpPr>
          <a:xfrm>
            <a:off x="5864058" y="1865028"/>
            <a:ext cx="5398292" cy="740539"/>
            <a:chOff x="6924762" y="667870"/>
            <a:chExt cx="5398292" cy="740539"/>
          </a:xfrm>
        </p:grpSpPr>
        <p:sp>
          <p:nvSpPr>
            <p:cNvPr id="39" name="Text Placeholder 10">
              <a:extLst>
                <a:ext uri="{FF2B5EF4-FFF2-40B4-BE49-F238E27FC236}">
                  <a16:creationId xmlns:a16="http://schemas.microsoft.com/office/drawing/2014/main" id="{AFE82D45-654E-4274-8E5F-DCA4905D6339}"/>
                </a:ext>
              </a:extLst>
            </p:cNvPr>
            <p:cNvSpPr txBox="1">
              <a:spLocks/>
            </p:cNvSpPr>
            <p:nvPr/>
          </p:nvSpPr>
          <p:spPr>
            <a:xfrm>
              <a:off x="6924763" y="1051579"/>
              <a:ext cx="5398291" cy="356830"/>
            </a:xfrm>
            <a:prstGeom prst="rect">
              <a:avLst/>
            </a:prstGeom>
          </p:spPr>
          <p:txBody>
            <a:bodyPr lIns="91440" tIns="45720" rIns="91440" bIns="45720" anchor="t"/>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500" dirty="0">
                  <a:solidFill>
                    <a:schemeClr val="tx2">
                      <a:lumMod val="75000"/>
                    </a:schemeClr>
                  </a:solidFill>
                  <a:latin typeface="Klinic Slab Book"/>
                  <a:ea typeface="Open Sans"/>
                  <a:cs typeface="Open Sans"/>
                </a:rPr>
                <a:t>It is going to work like this, and we will have questions at the end.</a:t>
              </a:r>
            </a:p>
          </p:txBody>
        </p:sp>
        <p:sp>
          <p:nvSpPr>
            <p:cNvPr id="40" name="Text Placeholder 11">
              <a:extLst>
                <a:ext uri="{FF2B5EF4-FFF2-40B4-BE49-F238E27FC236}">
                  <a16:creationId xmlns:a16="http://schemas.microsoft.com/office/drawing/2014/main" id="{F2A9690A-A926-40FC-89FB-7E16B54FDA16}"/>
                </a:ext>
              </a:extLst>
            </p:cNvPr>
            <p:cNvSpPr txBox="1">
              <a:spLocks/>
            </p:cNvSpPr>
            <p:nvPr/>
          </p:nvSpPr>
          <p:spPr>
            <a:xfrm>
              <a:off x="6924762" y="667870"/>
              <a:ext cx="3667767" cy="347132"/>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cs typeface="Poppins SemiBold" panose="02000000000000000000" pitchFamily="2" charset="77"/>
                </a:rPr>
                <a:t>Format</a:t>
              </a:r>
              <a:endParaRPr lang="en-US" sz="2400" dirty="0">
                <a:solidFill>
                  <a:srgbClr val="8C2332"/>
                </a:solidFill>
                <a:cs typeface="Poppins SemiBold" panose="02000000000000000000" pitchFamily="2" charset="77"/>
              </a:endParaRPr>
            </a:p>
          </p:txBody>
        </p:sp>
      </p:grpSp>
      <p:grpSp>
        <p:nvGrpSpPr>
          <p:cNvPr id="3" name="Group 2">
            <a:extLst>
              <a:ext uri="{FF2B5EF4-FFF2-40B4-BE49-F238E27FC236}">
                <a16:creationId xmlns:a16="http://schemas.microsoft.com/office/drawing/2014/main" id="{8B331BA3-3BA9-4122-8AA3-5597FF7C47A1}"/>
              </a:ext>
            </a:extLst>
          </p:cNvPr>
          <p:cNvGrpSpPr/>
          <p:nvPr/>
        </p:nvGrpSpPr>
        <p:grpSpPr>
          <a:xfrm>
            <a:off x="5864058" y="2889964"/>
            <a:ext cx="4806990" cy="722249"/>
            <a:chOff x="6924762" y="2167093"/>
            <a:chExt cx="4806990" cy="722249"/>
          </a:xfrm>
        </p:grpSpPr>
        <p:sp>
          <p:nvSpPr>
            <p:cNvPr id="41" name="Text Placeholder 12">
              <a:extLst>
                <a:ext uri="{FF2B5EF4-FFF2-40B4-BE49-F238E27FC236}">
                  <a16:creationId xmlns:a16="http://schemas.microsoft.com/office/drawing/2014/main" id="{15A6BEEC-BF36-49E5-8AFD-4F220B486EBC}"/>
                </a:ext>
              </a:extLst>
            </p:cNvPr>
            <p:cNvSpPr txBox="1">
              <a:spLocks/>
            </p:cNvSpPr>
            <p:nvPr/>
          </p:nvSpPr>
          <p:spPr>
            <a:xfrm>
              <a:off x="6924764" y="2532513"/>
              <a:ext cx="4806988" cy="356829"/>
            </a:xfrm>
            <a:prstGeom prst="rect">
              <a:avLst/>
            </a:prstGeom>
          </p:spPr>
          <p:txBody>
            <a:bodyPr wrap="square">
              <a:spAutoFit/>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500">
                  <a:solidFill>
                    <a:schemeClr val="tx2">
                      <a:lumMod val="75000"/>
                    </a:schemeClr>
                  </a:solidFill>
                </a:rPr>
                <a:t>Make sure you are in a quiet place without distractions.</a:t>
              </a:r>
            </a:p>
          </p:txBody>
        </p:sp>
        <p:sp>
          <p:nvSpPr>
            <p:cNvPr id="42" name="Text Placeholder 13">
              <a:extLst>
                <a:ext uri="{FF2B5EF4-FFF2-40B4-BE49-F238E27FC236}">
                  <a16:creationId xmlns:a16="http://schemas.microsoft.com/office/drawing/2014/main" id="{6B9E3C38-0DC5-4001-A800-87CF5B4A9B67}"/>
                </a:ext>
              </a:extLst>
            </p:cNvPr>
            <p:cNvSpPr txBox="1">
              <a:spLocks/>
            </p:cNvSpPr>
            <p:nvPr/>
          </p:nvSpPr>
          <p:spPr>
            <a:xfrm>
              <a:off x="6924762" y="2167093"/>
              <a:ext cx="4413798" cy="347132"/>
            </a:xfrm>
            <a:prstGeom prst="rect">
              <a:avLst/>
            </a:prstGeom>
          </p:spPr>
          <p:txBody>
            <a:bodyPr lIns="91440" tIns="45720" rIns="91440" bIns="45720" anchor="t"/>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Gilroy Bold"/>
                  <a:ea typeface="Open Sans"/>
                </a:rPr>
                <a:t>Reducing Background </a:t>
              </a:r>
              <a:r>
                <a:rPr lang="en-US" sz="2000">
                  <a:solidFill>
                    <a:srgbClr val="8C2332"/>
                  </a:solidFill>
                  <a:latin typeface="Gilroy Bold"/>
                  <a:ea typeface="Open Sans"/>
                </a:rPr>
                <a:t>Noise</a:t>
              </a:r>
            </a:p>
          </p:txBody>
        </p:sp>
      </p:grpSp>
      <p:grpSp>
        <p:nvGrpSpPr>
          <p:cNvPr id="4" name="Group 3">
            <a:extLst>
              <a:ext uri="{FF2B5EF4-FFF2-40B4-BE49-F238E27FC236}">
                <a16:creationId xmlns:a16="http://schemas.microsoft.com/office/drawing/2014/main" id="{A33EFC7F-8568-413A-ACCB-BEEC5F0E8B84}"/>
              </a:ext>
            </a:extLst>
          </p:cNvPr>
          <p:cNvGrpSpPr/>
          <p:nvPr/>
        </p:nvGrpSpPr>
        <p:grpSpPr>
          <a:xfrm>
            <a:off x="5864060" y="3924042"/>
            <a:ext cx="4912186" cy="758282"/>
            <a:chOff x="6924764" y="3676220"/>
            <a:chExt cx="4912186" cy="758282"/>
          </a:xfrm>
        </p:grpSpPr>
        <p:sp>
          <p:nvSpPr>
            <p:cNvPr id="43" name="Text Placeholder 12">
              <a:extLst>
                <a:ext uri="{FF2B5EF4-FFF2-40B4-BE49-F238E27FC236}">
                  <a16:creationId xmlns:a16="http://schemas.microsoft.com/office/drawing/2014/main" id="{FF3814FA-A054-49DC-B266-F3330F5952E6}"/>
                </a:ext>
              </a:extLst>
            </p:cNvPr>
            <p:cNvSpPr txBox="1">
              <a:spLocks/>
            </p:cNvSpPr>
            <p:nvPr/>
          </p:nvSpPr>
          <p:spPr>
            <a:xfrm>
              <a:off x="6924765" y="3995920"/>
              <a:ext cx="4912185" cy="438582"/>
            </a:xfrm>
            <a:prstGeom prst="rect">
              <a:avLst/>
            </a:prstGeom>
          </p:spPr>
          <p:txBody>
            <a:bodyPr wrap="square" lIns="91440" tIns="45720" rIns="91440" bIns="45720" anchor="t">
              <a:spAutoFit/>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solidFill>
                    <a:schemeClr val="tx2">
                      <a:lumMod val="75000"/>
                    </a:schemeClr>
                  </a:solidFill>
                  <a:latin typeface="Klinic Slab Book"/>
                  <a:ea typeface="Open Sans"/>
                  <a:cs typeface="Open Sans"/>
                </a:rPr>
                <a:t>If you have a question, use the Q&amp;A feature to let us know.</a:t>
              </a:r>
              <a:endParaRPr lang="en-US" sz="1500" dirty="0">
                <a:solidFill>
                  <a:schemeClr val="tx2">
                    <a:lumMod val="75000"/>
                  </a:schemeClr>
                </a:solidFill>
              </a:endParaRPr>
            </a:p>
          </p:txBody>
        </p:sp>
        <p:sp>
          <p:nvSpPr>
            <p:cNvPr id="44" name="Text Placeholder 13">
              <a:extLst>
                <a:ext uri="{FF2B5EF4-FFF2-40B4-BE49-F238E27FC236}">
                  <a16:creationId xmlns:a16="http://schemas.microsoft.com/office/drawing/2014/main" id="{AF9A5539-BCE0-4B37-B6AE-AFB376BD9F37}"/>
                </a:ext>
              </a:extLst>
            </p:cNvPr>
            <p:cNvSpPr txBox="1">
              <a:spLocks/>
            </p:cNvSpPr>
            <p:nvPr/>
          </p:nvSpPr>
          <p:spPr>
            <a:xfrm>
              <a:off x="6924764" y="3676220"/>
              <a:ext cx="4550956" cy="400110"/>
            </a:xfrm>
            <a:prstGeom prst="rect">
              <a:avLst/>
            </a:prstGeom>
          </p:spPr>
          <p:txBody>
            <a:bodyPr lIns="91440" tIns="45720" rIns="91440" bIns="45720" anchor="t">
              <a:spAutoFit/>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Gilroy Bold"/>
                  <a:ea typeface="Open Sans"/>
                </a:rPr>
                <a:t>Using the “Questions” </a:t>
              </a:r>
              <a:r>
                <a:rPr lang="en-US" sz="2000">
                  <a:solidFill>
                    <a:srgbClr val="8C2332"/>
                  </a:solidFill>
                  <a:latin typeface="Gilroy Bold"/>
                  <a:ea typeface="Open Sans"/>
                </a:rPr>
                <a:t>Feature</a:t>
              </a:r>
            </a:p>
          </p:txBody>
        </p:sp>
      </p:grpSp>
      <p:grpSp>
        <p:nvGrpSpPr>
          <p:cNvPr id="5" name="Group 4">
            <a:extLst>
              <a:ext uri="{FF2B5EF4-FFF2-40B4-BE49-F238E27FC236}">
                <a16:creationId xmlns:a16="http://schemas.microsoft.com/office/drawing/2014/main" id="{C7023A6E-44DA-4F27-9EEA-4FB41E2F0E06}"/>
              </a:ext>
            </a:extLst>
          </p:cNvPr>
          <p:cNvGrpSpPr/>
          <p:nvPr/>
        </p:nvGrpSpPr>
        <p:grpSpPr>
          <a:xfrm>
            <a:off x="5864058" y="5002024"/>
            <a:ext cx="5172746" cy="1047365"/>
            <a:chOff x="6924762" y="4962427"/>
            <a:chExt cx="5172746" cy="1047365"/>
          </a:xfrm>
        </p:grpSpPr>
        <p:sp>
          <p:nvSpPr>
            <p:cNvPr id="45" name="Text Placeholder 12">
              <a:extLst>
                <a:ext uri="{FF2B5EF4-FFF2-40B4-BE49-F238E27FC236}">
                  <a16:creationId xmlns:a16="http://schemas.microsoft.com/office/drawing/2014/main" id="{94ADC2A8-F3B5-4E6A-A302-B2D75181F301}"/>
                </a:ext>
              </a:extLst>
            </p:cNvPr>
            <p:cNvSpPr txBox="1">
              <a:spLocks/>
            </p:cNvSpPr>
            <p:nvPr/>
          </p:nvSpPr>
          <p:spPr>
            <a:xfrm>
              <a:off x="6924763" y="5364423"/>
              <a:ext cx="5172745" cy="645369"/>
            </a:xfrm>
            <a:prstGeom prst="rect">
              <a:avLst/>
            </a:prstGeom>
          </p:spPr>
          <p:txBody>
            <a:bodyPr wrap="square" lIns="91440" tIns="45720" rIns="91440" bIns="45720" anchor="t">
              <a:spAutoFit/>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500">
                  <a:solidFill>
                    <a:schemeClr val="tx2">
                      <a:lumMod val="75000"/>
                    </a:schemeClr>
                  </a:solidFill>
                  <a:latin typeface="Klinic Slab Book"/>
                  <a:ea typeface="Open Sans"/>
                  <a:cs typeface="Open Sans"/>
                </a:rPr>
                <a:t>This presentation is being recording and will be posted on our YouTube channel to re-watch.</a:t>
              </a:r>
            </a:p>
          </p:txBody>
        </p:sp>
        <p:sp>
          <p:nvSpPr>
            <p:cNvPr id="46" name="Text Placeholder 13">
              <a:extLst>
                <a:ext uri="{FF2B5EF4-FFF2-40B4-BE49-F238E27FC236}">
                  <a16:creationId xmlns:a16="http://schemas.microsoft.com/office/drawing/2014/main" id="{AF461267-DD5D-4EB2-982F-AAFB7184C08B}"/>
                </a:ext>
              </a:extLst>
            </p:cNvPr>
            <p:cNvSpPr txBox="1">
              <a:spLocks/>
            </p:cNvSpPr>
            <p:nvPr/>
          </p:nvSpPr>
          <p:spPr>
            <a:xfrm>
              <a:off x="6924762" y="4962427"/>
              <a:ext cx="4276634" cy="400110"/>
            </a:xfrm>
            <a:prstGeom prst="rect">
              <a:avLst/>
            </a:prstGeom>
          </p:spPr>
          <p:txBody>
            <a:bodyPr wrap="square">
              <a:spAutoFit/>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Presentation &amp; </a:t>
              </a:r>
              <a:r>
                <a:rPr lang="en-US" sz="2000" dirty="0">
                  <a:solidFill>
                    <a:srgbClr val="8C2332"/>
                  </a:solidFill>
                </a:rPr>
                <a:t>Recording</a:t>
              </a:r>
            </a:p>
          </p:txBody>
        </p:sp>
      </p:grpSp>
      <p:pic>
        <p:nvPicPr>
          <p:cNvPr id="15" name="Picture Placeholder 14">
            <a:extLst>
              <a:ext uri="{FF2B5EF4-FFF2-40B4-BE49-F238E27FC236}">
                <a16:creationId xmlns:a16="http://schemas.microsoft.com/office/drawing/2014/main" id="{93396C7F-E80B-4735-9622-A85D75D43000}"/>
              </a:ext>
            </a:extLst>
          </p:cNvPr>
          <p:cNvPicPr>
            <a:picLocks noGrp="1" noChangeAspect="1"/>
          </p:cNvPicPr>
          <p:nvPr>
            <p:ph type="pic" sz="quarter" idx="28"/>
          </p:nvPr>
        </p:nvPicPr>
        <p:blipFill>
          <a:blip r:embed="rId3">
            <a:extLst>
              <a:ext uri="{28A0092B-C50C-407E-A947-70E740481C1C}">
                <a14:useLocalDpi xmlns:a14="http://schemas.microsoft.com/office/drawing/2010/main" val="0"/>
              </a:ext>
            </a:extLst>
          </a:blip>
          <a:stretch>
            <a:fillRect/>
          </a:stretch>
        </p:blipFill>
        <p:spPr>
          <a:xfrm>
            <a:off x="0" y="223090"/>
            <a:ext cx="4276634" cy="6411820"/>
          </a:xfrm>
        </p:spPr>
      </p:pic>
      <p:sp>
        <p:nvSpPr>
          <p:cNvPr id="16" name="Rectangle 15"/>
          <p:cNvSpPr/>
          <p:nvPr/>
        </p:nvSpPr>
        <p:spPr>
          <a:xfrm>
            <a:off x="10528419" y="341832"/>
            <a:ext cx="1663581" cy="1341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603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457199" y="125178"/>
            <a:ext cx="10515600" cy="1325563"/>
          </a:xfrm>
        </p:spPr>
        <p:txBody>
          <a:bodyPr/>
          <a:lstStyle/>
          <a:p>
            <a:r>
              <a:rPr lang="en-US" dirty="0">
                <a:latin typeface="Gilroy ExtraBold" panose="00000900000000000000" pitchFamily="50" charset="0"/>
              </a:rPr>
              <a:t>Long-term disability (LTD)</a:t>
            </a:r>
          </a:p>
        </p:txBody>
      </p:sp>
      <p:sp>
        <p:nvSpPr>
          <p:cNvPr id="3" name="Text Placeholder 2">
            <a:extLst>
              <a:ext uri="{FF2B5EF4-FFF2-40B4-BE49-F238E27FC236}">
                <a16:creationId xmlns:a16="http://schemas.microsoft.com/office/drawing/2014/main" id="{EFB90AB4-D228-4548-B072-726498212362}"/>
              </a:ext>
            </a:extLst>
          </p:cNvPr>
          <p:cNvSpPr>
            <a:spLocks noGrp="1"/>
          </p:cNvSpPr>
          <p:nvPr>
            <p:ph type="body" idx="1"/>
          </p:nvPr>
        </p:nvSpPr>
        <p:spPr>
          <a:xfrm>
            <a:off x="1289640" y="1871968"/>
            <a:ext cx="3657600" cy="823912"/>
          </a:xfrm>
        </p:spPr>
        <p:txBody>
          <a:bodyPr>
            <a:normAutofit/>
          </a:bodyPr>
          <a:lstStyle/>
          <a:p>
            <a:r>
              <a:rPr lang="en-US" dirty="0">
                <a:latin typeface="Gilroy SemiBold" panose="00000700000000000000" pitchFamily="50" charset="0"/>
              </a:rPr>
              <a:t>Coverage</a:t>
            </a:r>
          </a:p>
        </p:txBody>
      </p:sp>
      <p:sp>
        <p:nvSpPr>
          <p:cNvPr id="4" name="Content Placeholder 3">
            <a:extLst>
              <a:ext uri="{FF2B5EF4-FFF2-40B4-BE49-F238E27FC236}">
                <a16:creationId xmlns:a16="http://schemas.microsoft.com/office/drawing/2014/main" id="{950677C9-3E42-427F-93B8-526692906471}"/>
              </a:ext>
            </a:extLst>
          </p:cNvPr>
          <p:cNvSpPr>
            <a:spLocks noGrp="1"/>
          </p:cNvSpPr>
          <p:nvPr>
            <p:ph sz="half" idx="2"/>
          </p:nvPr>
        </p:nvSpPr>
        <p:spPr>
          <a:xfrm>
            <a:off x="1289640" y="2668171"/>
            <a:ext cx="3657600" cy="3684588"/>
          </a:xfrm>
        </p:spPr>
        <p:txBody>
          <a:bodyPr vert="horz" lIns="91440" tIns="45720" rIns="91440" bIns="45720" rtlCol="0" anchor="t">
            <a:normAutofit/>
          </a:bodyPr>
          <a:lstStyle/>
          <a:p>
            <a:r>
              <a:rPr lang="en-US" dirty="0">
                <a:latin typeface="Gilroy" panose="00000500000000000000" pitchFamily="50" charset="0"/>
              </a:rPr>
              <a:t>If you become disabled for any reason, LTD will provide you a portion of income until you are able to work or reach age 65. </a:t>
            </a:r>
            <a:endParaRPr lang="en-US" baseline="0" dirty="0">
              <a:latin typeface="Gilroy" panose="00000500000000000000" pitchFamily="50" charset="0"/>
            </a:endParaRPr>
          </a:p>
          <a:p>
            <a:r>
              <a:rPr lang="en-US" dirty="0">
                <a:latin typeface="Gilroy" panose="00000500000000000000" pitchFamily="50" charset="0"/>
              </a:rPr>
              <a:t>Continues 60% of base pay after 180 days of disability.</a:t>
            </a:r>
          </a:p>
          <a:p>
            <a:r>
              <a:rPr lang="en-US" dirty="0">
                <a:latin typeface="Gilroy" panose="00000500000000000000" pitchFamily="50" charset="0"/>
              </a:rPr>
              <a:t>Benefits continue for as long as you remain disabled or until you reach age 65.</a:t>
            </a:r>
          </a:p>
          <a:p>
            <a:pPr marL="0" indent="0">
              <a:buNone/>
            </a:pPr>
            <a:endParaRPr lang="en-US" dirty="0"/>
          </a:p>
        </p:txBody>
      </p:sp>
      <p:sp>
        <p:nvSpPr>
          <p:cNvPr id="6" name="Text Placeholder 5">
            <a:extLst>
              <a:ext uri="{FF2B5EF4-FFF2-40B4-BE49-F238E27FC236}">
                <a16:creationId xmlns:a16="http://schemas.microsoft.com/office/drawing/2014/main" id="{F5018B6D-E395-49AD-92AD-AD69E3AB40C3}"/>
              </a:ext>
            </a:extLst>
          </p:cNvPr>
          <p:cNvSpPr>
            <a:spLocks noGrp="1"/>
          </p:cNvSpPr>
          <p:nvPr>
            <p:ph type="body" sz="quarter" idx="3"/>
          </p:nvPr>
        </p:nvSpPr>
        <p:spPr>
          <a:xfrm>
            <a:off x="6780133" y="1808163"/>
            <a:ext cx="4703841" cy="823912"/>
          </a:xfrm>
        </p:spPr>
        <p:txBody>
          <a:bodyPr>
            <a:normAutofit/>
          </a:bodyPr>
          <a:lstStyle/>
          <a:p>
            <a:r>
              <a:rPr lang="en-US" dirty="0">
                <a:latin typeface="Gilroy SemiBold" panose="00000700000000000000" pitchFamily="50" charset="0"/>
              </a:rPr>
              <a:t>Remember</a:t>
            </a:r>
          </a:p>
        </p:txBody>
      </p:sp>
      <p:sp>
        <p:nvSpPr>
          <p:cNvPr id="5" name="Content Placeholder 4">
            <a:extLst>
              <a:ext uri="{FF2B5EF4-FFF2-40B4-BE49-F238E27FC236}">
                <a16:creationId xmlns:a16="http://schemas.microsoft.com/office/drawing/2014/main" id="{BDB9D020-1E25-453D-83DF-1420ACD3968D}"/>
              </a:ext>
            </a:extLst>
          </p:cNvPr>
          <p:cNvSpPr>
            <a:spLocks noGrp="1"/>
          </p:cNvSpPr>
          <p:nvPr>
            <p:ph sz="quarter" idx="4"/>
          </p:nvPr>
        </p:nvSpPr>
        <p:spPr>
          <a:xfrm>
            <a:off x="6780213" y="2632075"/>
            <a:ext cx="3657600" cy="3684588"/>
          </a:xfrm>
        </p:spPr>
        <p:txBody>
          <a:bodyPr/>
          <a:lstStyle/>
          <a:p>
            <a:r>
              <a:rPr lang="en-US" dirty="0">
                <a:latin typeface="Gilroy" panose="00000500000000000000" pitchFamily="50" charset="0"/>
              </a:rPr>
              <a:t>Your disability benefit is non-taxable income. </a:t>
            </a:r>
          </a:p>
        </p:txBody>
      </p:sp>
      <p:sp>
        <p:nvSpPr>
          <p:cNvPr id="8" name="Footer Placeholder 7">
            <a:extLst>
              <a:ext uri="{FF2B5EF4-FFF2-40B4-BE49-F238E27FC236}">
                <a16:creationId xmlns:a16="http://schemas.microsoft.com/office/drawing/2014/main" id="{460CEA2A-51A2-4AA7-8AD0-68D6FEFB76A5}"/>
              </a:ext>
            </a:extLst>
          </p:cNvPr>
          <p:cNvSpPr>
            <a:spLocks noGrp="1"/>
          </p:cNvSpPr>
          <p:nvPr>
            <p:ph type="ftr" sz="quarter" idx="11"/>
          </p:nvPr>
        </p:nvSpPr>
        <p:spPr>
          <a:xfrm>
            <a:off x="4038600" y="6384059"/>
            <a:ext cx="4114800" cy="365125"/>
          </a:xfrm>
        </p:spPr>
        <p:txBody>
          <a:bodyPr/>
          <a:lstStyle/>
          <a:p>
            <a:r>
              <a:rPr lang="en-US">
                <a:ea typeface="+mn-lt"/>
                <a:cs typeface="+mn-lt"/>
              </a:rPr>
              <a:t>Navigating Future Benefits</a:t>
            </a:r>
          </a:p>
        </p:txBody>
      </p:sp>
      <p:sp>
        <p:nvSpPr>
          <p:cNvPr id="9" name="Slide Number Placeholder 8">
            <a:extLst>
              <a:ext uri="{FF2B5EF4-FFF2-40B4-BE49-F238E27FC236}">
                <a16:creationId xmlns:a16="http://schemas.microsoft.com/office/drawing/2014/main" id="{3AFC16FA-62DC-4D56-810F-B1F6F94EBF74}"/>
              </a:ext>
            </a:extLst>
          </p:cNvPr>
          <p:cNvSpPr>
            <a:spLocks noGrp="1"/>
          </p:cNvSpPr>
          <p:nvPr>
            <p:ph type="sldNum" sz="quarter" idx="12"/>
          </p:nvPr>
        </p:nvSpPr>
        <p:spPr>
          <a:xfrm>
            <a:off x="8610600" y="6356350"/>
            <a:ext cx="2743200" cy="365125"/>
          </a:xfrm>
        </p:spPr>
        <p:txBody>
          <a:bodyPr/>
          <a:lstStyle/>
          <a:p>
            <a:fld id="{294A09A9-5501-47C1-A89A-A340965A2BE2}" type="slidenum">
              <a:rPr lang="en-US" smtClean="0"/>
              <a:pPr/>
              <a:t>20</a:t>
            </a:fld>
            <a:endParaRPr lang="en-US"/>
          </a:p>
        </p:txBody>
      </p:sp>
      <p:sp>
        <p:nvSpPr>
          <p:cNvPr id="12" name="Title 5">
            <a:extLst>
              <a:ext uri="{FF2B5EF4-FFF2-40B4-BE49-F238E27FC236}">
                <a16:creationId xmlns:a16="http://schemas.microsoft.com/office/drawing/2014/main" id="{7ACB3E39-422E-4D7D-8E74-35066111423B}"/>
              </a:ext>
            </a:extLst>
          </p:cNvPr>
          <p:cNvSpPr txBox="1">
            <a:spLocks/>
          </p:cNvSpPr>
          <p:nvPr/>
        </p:nvSpPr>
        <p:spPr>
          <a:xfrm>
            <a:off x="457199" y="659381"/>
            <a:ext cx="75969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30" baseline="0">
                <a:solidFill>
                  <a:schemeClr val="bg1">
                    <a:lumMod val="50000"/>
                  </a:schemeClr>
                </a:solidFill>
                <a:latin typeface="+mj-lt"/>
                <a:ea typeface="+mj-ea"/>
                <a:cs typeface="+mj-cs"/>
              </a:defRPr>
            </a:lvl1pPr>
          </a:lstStyle>
          <a:p>
            <a:r>
              <a:rPr lang="en-US" altLang="en-US" sz="1600" dirty="0">
                <a:latin typeface="Gilroy Medium Italic" panose="00000600000000000000" pitchFamily="50" charset="0"/>
              </a:rPr>
              <a:t>You have the option to purchase long-term disability coverage. </a:t>
            </a:r>
          </a:p>
          <a:p>
            <a:endParaRPr lang="en-US" altLang="en-US" sz="1600" i="1" dirty="0"/>
          </a:p>
        </p:txBody>
      </p:sp>
      <p:sp>
        <p:nvSpPr>
          <p:cNvPr id="10" name="Rectangle 9"/>
          <p:cNvSpPr/>
          <p:nvPr/>
        </p:nvSpPr>
        <p:spPr>
          <a:xfrm>
            <a:off x="457200" y="5257800"/>
            <a:ext cx="11449050" cy="11262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4773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457199" y="5452853"/>
            <a:ext cx="11449050" cy="8548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457199" y="193795"/>
            <a:ext cx="10515600" cy="1325563"/>
          </a:xfrm>
        </p:spPr>
        <p:txBody>
          <a:bodyPr>
            <a:normAutofit/>
          </a:bodyPr>
          <a:lstStyle/>
          <a:p>
            <a:r>
              <a:rPr lang="en-US" sz="3200" dirty="0">
                <a:latin typeface="Gilroy ExtraBold" panose="00000900000000000000" pitchFamily="50" charset="0"/>
              </a:rPr>
              <a:t>Flexible Spending Accounts (FSA)</a:t>
            </a:r>
          </a:p>
        </p:txBody>
      </p:sp>
      <p:sp>
        <p:nvSpPr>
          <p:cNvPr id="3" name="Text Placeholder 2">
            <a:extLst>
              <a:ext uri="{FF2B5EF4-FFF2-40B4-BE49-F238E27FC236}">
                <a16:creationId xmlns:a16="http://schemas.microsoft.com/office/drawing/2014/main" id="{EFB90AB4-D228-4548-B072-726498212362}"/>
              </a:ext>
            </a:extLst>
          </p:cNvPr>
          <p:cNvSpPr>
            <a:spLocks noGrp="1"/>
          </p:cNvSpPr>
          <p:nvPr>
            <p:ph type="body" idx="1"/>
          </p:nvPr>
        </p:nvSpPr>
        <p:spPr>
          <a:xfrm>
            <a:off x="1278147" y="2193517"/>
            <a:ext cx="3657600" cy="823912"/>
          </a:xfrm>
        </p:spPr>
        <p:txBody>
          <a:bodyPr>
            <a:normAutofit/>
          </a:bodyPr>
          <a:lstStyle/>
          <a:p>
            <a:r>
              <a:rPr lang="en-US" dirty="0">
                <a:latin typeface="Gilroy SemiBold" panose="00000700000000000000" pitchFamily="50" charset="0"/>
              </a:rPr>
              <a:t>Health Care</a:t>
            </a:r>
          </a:p>
        </p:txBody>
      </p:sp>
      <p:sp>
        <p:nvSpPr>
          <p:cNvPr id="4" name="Content Placeholder 3">
            <a:extLst>
              <a:ext uri="{FF2B5EF4-FFF2-40B4-BE49-F238E27FC236}">
                <a16:creationId xmlns:a16="http://schemas.microsoft.com/office/drawing/2014/main" id="{950677C9-3E42-427F-93B8-526692906471}"/>
              </a:ext>
            </a:extLst>
          </p:cNvPr>
          <p:cNvSpPr>
            <a:spLocks noGrp="1"/>
          </p:cNvSpPr>
          <p:nvPr>
            <p:ph sz="half" idx="2"/>
          </p:nvPr>
        </p:nvSpPr>
        <p:spPr>
          <a:xfrm>
            <a:off x="1309320" y="2882610"/>
            <a:ext cx="3657600" cy="3684588"/>
          </a:xfrm>
        </p:spPr>
        <p:txBody>
          <a:bodyPr vert="horz" lIns="91440" tIns="45720" rIns="91440" bIns="45720" rtlCol="0" anchor="t">
            <a:normAutofit/>
          </a:bodyPr>
          <a:lstStyle/>
          <a:p>
            <a:pPr>
              <a:lnSpc>
                <a:spcPct val="100000"/>
              </a:lnSpc>
            </a:pPr>
            <a:r>
              <a:rPr lang="en-US" dirty="0">
                <a:latin typeface="Gilroy" panose="00000500000000000000" pitchFamily="50" charset="0"/>
              </a:rPr>
              <a:t>$2,750</a:t>
            </a:r>
            <a:r>
              <a:rPr lang="en-US" baseline="0" dirty="0">
                <a:latin typeface="Gilroy" panose="00000500000000000000" pitchFamily="50" charset="0"/>
              </a:rPr>
              <a:t> pre-tax maximum</a:t>
            </a:r>
          </a:p>
          <a:p>
            <a:pPr>
              <a:lnSpc>
                <a:spcPct val="100000"/>
              </a:lnSpc>
            </a:pPr>
            <a:r>
              <a:rPr lang="en-US" baseline="0" dirty="0">
                <a:latin typeface="Gilroy" panose="00000500000000000000" pitchFamily="50" charset="0"/>
              </a:rPr>
              <a:t>Out-of-pocket medical, dental, vision, and hearing expenses (e.g., deductibles, co-pays, coinsurance)</a:t>
            </a:r>
          </a:p>
          <a:p>
            <a:pPr marL="0" indent="0">
              <a:buNone/>
            </a:pPr>
            <a:endParaRPr lang="en-US" dirty="0"/>
          </a:p>
          <a:p>
            <a:pPr marL="0" indent="0">
              <a:buNone/>
            </a:pPr>
            <a:endParaRPr lang="en-US" dirty="0"/>
          </a:p>
        </p:txBody>
      </p:sp>
      <p:sp>
        <p:nvSpPr>
          <p:cNvPr id="6" name="Text Placeholder 5">
            <a:extLst>
              <a:ext uri="{FF2B5EF4-FFF2-40B4-BE49-F238E27FC236}">
                <a16:creationId xmlns:a16="http://schemas.microsoft.com/office/drawing/2014/main" id="{F5018B6D-E395-49AD-92AD-AD69E3AB40C3}"/>
              </a:ext>
            </a:extLst>
          </p:cNvPr>
          <p:cNvSpPr>
            <a:spLocks noGrp="1"/>
          </p:cNvSpPr>
          <p:nvPr>
            <p:ph type="body" sz="quarter" idx="3"/>
          </p:nvPr>
        </p:nvSpPr>
        <p:spPr>
          <a:xfrm>
            <a:off x="6788679" y="2193517"/>
            <a:ext cx="4703841" cy="823912"/>
          </a:xfrm>
        </p:spPr>
        <p:txBody>
          <a:bodyPr>
            <a:normAutofit/>
          </a:bodyPr>
          <a:lstStyle/>
          <a:p>
            <a:r>
              <a:rPr lang="en-US" dirty="0">
                <a:latin typeface="Gilroy SemiBold" panose="00000700000000000000" pitchFamily="50" charset="0"/>
              </a:rPr>
              <a:t>Dependent care</a:t>
            </a:r>
          </a:p>
        </p:txBody>
      </p:sp>
      <p:sp>
        <p:nvSpPr>
          <p:cNvPr id="5" name="Content Placeholder 4">
            <a:extLst>
              <a:ext uri="{FF2B5EF4-FFF2-40B4-BE49-F238E27FC236}">
                <a16:creationId xmlns:a16="http://schemas.microsoft.com/office/drawing/2014/main" id="{BDB9D020-1E25-453D-83DF-1420ACD3968D}"/>
              </a:ext>
            </a:extLst>
          </p:cNvPr>
          <p:cNvSpPr>
            <a:spLocks noGrp="1"/>
          </p:cNvSpPr>
          <p:nvPr>
            <p:ph sz="quarter" idx="4"/>
          </p:nvPr>
        </p:nvSpPr>
        <p:spPr>
          <a:xfrm>
            <a:off x="6788679" y="2913989"/>
            <a:ext cx="3657600" cy="3684588"/>
          </a:xfrm>
        </p:spPr>
        <p:txBody>
          <a:bodyPr/>
          <a:lstStyle/>
          <a:p>
            <a:pPr>
              <a:lnSpc>
                <a:spcPct val="100000"/>
              </a:lnSpc>
            </a:pPr>
            <a:r>
              <a:rPr lang="en-US" dirty="0">
                <a:latin typeface="Gilroy" panose="00000500000000000000" pitchFamily="50" charset="0"/>
              </a:rPr>
              <a:t>$5,000 pre-tax maximum</a:t>
            </a:r>
          </a:p>
          <a:p>
            <a:pPr>
              <a:lnSpc>
                <a:spcPct val="100000"/>
              </a:lnSpc>
            </a:pPr>
            <a:r>
              <a:rPr lang="en-US" dirty="0">
                <a:latin typeface="Gilroy" panose="00000500000000000000" pitchFamily="50" charset="0"/>
              </a:rPr>
              <a:t>Child care expenses for dependent child</a:t>
            </a:r>
            <a:r>
              <a:rPr lang="en-US" baseline="0" dirty="0">
                <a:latin typeface="Gilroy" panose="00000500000000000000" pitchFamily="50" charset="0"/>
              </a:rPr>
              <a:t> while both parents are working (through age 12)</a:t>
            </a:r>
          </a:p>
          <a:p>
            <a:pPr>
              <a:lnSpc>
                <a:spcPct val="100000"/>
              </a:lnSpc>
            </a:pPr>
            <a:r>
              <a:rPr lang="en-US" baseline="0" dirty="0">
                <a:latin typeface="Gilroy" panose="00000500000000000000" pitchFamily="50" charset="0"/>
              </a:rPr>
              <a:t>Disabled dependents, including adult dependents</a:t>
            </a:r>
            <a:r>
              <a:rPr lang="en-US" dirty="0">
                <a:latin typeface="Gilroy" panose="00000500000000000000" pitchFamily="50" charset="0"/>
              </a:rPr>
              <a:t> </a:t>
            </a:r>
          </a:p>
          <a:p>
            <a:pPr>
              <a:lnSpc>
                <a:spcPct val="100000"/>
              </a:lnSpc>
            </a:pPr>
            <a:r>
              <a:rPr lang="en-US" dirty="0">
                <a:latin typeface="Gilroy" panose="00000500000000000000" pitchFamily="50" charset="0"/>
              </a:rPr>
              <a:t>Compare to Dependent Care Tax Credit</a:t>
            </a:r>
          </a:p>
        </p:txBody>
      </p:sp>
      <p:sp>
        <p:nvSpPr>
          <p:cNvPr id="8" name="Footer Placeholder 7">
            <a:extLst>
              <a:ext uri="{FF2B5EF4-FFF2-40B4-BE49-F238E27FC236}">
                <a16:creationId xmlns:a16="http://schemas.microsoft.com/office/drawing/2014/main" id="{460CEA2A-51A2-4AA7-8AD0-68D6FEFB76A5}"/>
              </a:ext>
            </a:extLst>
          </p:cNvPr>
          <p:cNvSpPr>
            <a:spLocks noGrp="1"/>
          </p:cNvSpPr>
          <p:nvPr>
            <p:ph type="ftr" sz="quarter" idx="11"/>
          </p:nvPr>
        </p:nvSpPr>
        <p:spPr>
          <a:xfrm>
            <a:off x="4038600" y="6384059"/>
            <a:ext cx="4114800" cy="365125"/>
          </a:xfrm>
        </p:spPr>
        <p:txBody>
          <a:bodyPr/>
          <a:lstStyle/>
          <a:p>
            <a:r>
              <a:rPr lang="en-US">
                <a:ea typeface="+mn-lt"/>
                <a:cs typeface="+mn-lt"/>
              </a:rPr>
              <a:t>Navigating Future Benefits</a:t>
            </a:r>
          </a:p>
        </p:txBody>
      </p:sp>
      <p:sp>
        <p:nvSpPr>
          <p:cNvPr id="9" name="Slide Number Placeholder 8">
            <a:extLst>
              <a:ext uri="{FF2B5EF4-FFF2-40B4-BE49-F238E27FC236}">
                <a16:creationId xmlns:a16="http://schemas.microsoft.com/office/drawing/2014/main" id="{3AFC16FA-62DC-4D56-810F-B1F6F94EBF74}"/>
              </a:ext>
            </a:extLst>
          </p:cNvPr>
          <p:cNvSpPr>
            <a:spLocks noGrp="1"/>
          </p:cNvSpPr>
          <p:nvPr>
            <p:ph type="sldNum" sz="quarter" idx="12"/>
          </p:nvPr>
        </p:nvSpPr>
        <p:spPr>
          <a:xfrm>
            <a:off x="8610600" y="6356350"/>
            <a:ext cx="2743200" cy="365125"/>
          </a:xfrm>
        </p:spPr>
        <p:txBody>
          <a:bodyPr/>
          <a:lstStyle/>
          <a:p>
            <a:fld id="{294A09A9-5501-47C1-A89A-A340965A2BE2}" type="slidenum">
              <a:rPr lang="en-US" smtClean="0"/>
              <a:pPr/>
              <a:t>21</a:t>
            </a:fld>
            <a:endParaRPr lang="en-US"/>
          </a:p>
        </p:txBody>
      </p:sp>
      <p:sp>
        <p:nvSpPr>
          <p:cNvPr id="12" name="Title 5">
            <a:extLst>
              <a:ext uri="{FF2B5EF4-FFF2-40B4-BE49-F238E27FC236}">
                <a16:creationId xmlns:a16="http://schemas.microsoft.com/office/drawing/2014/main" id="{7ACB3E39-422E-4D7D-8E74-35066111423B}"/>
              </a:ext>
            </a:extLst>
          </p:cNvPr>
          <p:cNvSpPr txBox="1">
            <a:spLocks/>
          </p:cNvSpPr>
          <p:nvPr/>
        </p:nvSpPr>
        <p:spPr>
          <a:xfrm>
            <a:off x="457199" y="892210"/>
            <a:ext cx="75969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30" baseline="0">
                <a:solidFill>
                  <a:schemeClr val="bg1">
                    <a:lumMod val="50000"/>
                  </a:schemeClr>
                </a:solidFill>
                <a:latin typeface="+mj-lt"/>
                <a:ea typeface="+mj-ea"/>
                <a:cs typeface="+mj-cs"/>
              </a:defRPr>
            </a:lvl1pPr>
          </a:lstStyle>
          <a:p>
            <a:r>
              <a:rPr lang="en-US" altLang="en-US" sz="1600" dirty="0">
                <a:latin typeface="Gilroy Medium Italic" panose="00000600000000000000" pitchFamily="50" charset="0"/>
              </a:rPr>
              <a:t>Tax-free reimbursement for eligible expenses from hire date to the end of the plan year. Calendar year benefit: re-elect every year!  </a:t>
            </a:r>
          </a:p>
          <a:p>
            <a:endParaRPr lang="en-US" altLang="en-US" sz="1600" i="1" dirty="0"/>
          </a:p>
        </p:txBody>
      </p:sp>
      <p:sp>
        <p:nvSpPr>
          <p:cNvPr id="13" name="Title 5">
            <a:extLst>
              <a:ext uri="{FF2B5EF4-FFF2-40B4-BE49-F238E27FC236}">
                <a16:creationId xmlns:a16="http://schemas.microsoft.com/office/drawing/2014/main" id="{7ACB3E39-422E-4D7D-8E74-35066111423B}"/>
              </a:ext>
            </a:extLst>
          </p:cNvPr>
          <p:cNvSpPr txBox="1">
            <a:spLocks/>
          </p:cNvSpPr>
          <p:nvPr/>
        </p:nvSpPr>
        <p:spPr>
          <a:xfrm>
            <a:off x="3612573" y="5303084"/>
            <a:ext cx="496685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30" baseline="0">
                <a:solidFill>
                  <a:schemeClr val="bg1">
                    <a:lumMod val="50000"/>
                  </a:schemeClr>
                </a:solidFill>
                <a:latin typeface="+mj-lt"/>
                <a:ea typeface="+mj-ea"/>
                <a:cs typeface="+mj-cs"/>
              </a:defRPr>
            </a:lvl1pPr>
          </a:lstStyle>
          <a:p>
            <a:pPr algn="ctr"/>
            <a:r>
              <a:rPr lang="en-US" altLang="en-US" sz="2400" dirty="0">
                <a:solidFill>
                  <a:srgbClr val="44546A"/>
                </a:solidFill>
                <a:latin typeface="Gilroy Light Italic" panose="00000400000000000000" pitchFamily="50" charset="0"/>
              </a:rPr>
              <a:t>Use it or lose it benefit!</a:t>
            </a:r>
          </a:p>
          <a:p>
            <a:endParaRPr lang="en-US" altLang="en-US" sz="1600" i="1" dirty="0"/>
          </a:p>
        </p:txBody>
      </p:sp>
      <p:sp>
        <p:nvSpPr>
          <p:cNvPr id="7" name="Rectangle 6"/>
          <p:cNvSpPr/>
          <p:nvPr/>
        </p:nvSpPr>
        <p:spPr>
          <a:xfrm>
            <a:off x="457199" y="1624161"/>
            <a:ext cx="11284722" cy="386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4563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457200" y="5305425"/>
            <a:ext cx="11449050" cy="1078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24740" y="1666430"/>
            <a:ext cx="11340269" cy="574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457199" y="125178"/>
            <a:ext cx="10515600" cy="1325563"/>
          </a:xfrm>
        </p:spPr>
        <p:txBody>
          <a:bodyPr>
            <a:normAutofit/>
          </a:bodyPr>
          <a:lstStyle/>
          <a:p>
            <a:r>
              <a:rPr lang="en-US" sz="3200" dirty="0">
                <a:latin typeface="Gilroy ExtraBold" panose="00000900000000000000" pitchFamily="50" charset="0"/>
              </a:rPr>
              <a:t>Retirement Savings Programs</a:t>
            </a:r>
          </a:p>
        </p:txBody>
      </p:sp>
      <p:sp>
        <p:nvSpPr>
          <p:cNvPr id="3" name="Text Placeholder 2">
            <a:extLst>
              <a:ext uri="{FF2B5EF4-FFF2-40B4-BE49-F238E27FC236}">
                <a16:creationId xmlns:a16="http://schemas.microsoft.com/office/drawing/2014/main" id="{EFB90AB4-D228-4548-B072-726498212362}"/>
              </a:ext>
            </a:extLst>
          </p:cNvPr>
          <p:cNvSpPr>
            <a:spLocks noGrp="1"/>
          </p:cNvSpPr>
          <p:nvPr>
            <p:ph type="body" idx="1"/>
          </p:nvPr>
        </p:nvSpPr>
        <p:spPr>
          <a:xfrm>
            <a:off x="1272549" y="2406576"/>
            <a:ext cx="3657600" cy="823912"/>
          </a:xfrm>
        </p:spPr>
        <p:txBody>
          <a:bodyPr>
            <a:normAutofit/>
          </a:bodyPr>
          <a:lstStyle/>
          <a:p>
            <a:r>
              <a:rPr lang="en-US" dirty="0">
                <a:latin typeface="Gilroy SemiBold" panose="00000700000000000000" pitchFamily="50" charset="0"/>
              </a:rPr>
              <a:t>Traditional 401(k) program</a:t>
            </a:r>
          </a:p>
        </p:txBody>
      </p:sp>
      <p:sp>
        <p:nvSpPr>
          <p:cNvPr id="4" name="Content Placeholder 3">
            <a:extLst>
              <a:ext uri="{FF2B5EF4-FFF2-40B4-BE49-F238E27FC236}">
                <a16:creationId xmlns:a16="http://schemas.microsoft.com/office/drawing/2014/main" id="{950677C9-3E42-427F-93B8-526692906471}"/>
              </a:ext>
            </a:extLst>
          </p:cNvPr>
          <p:cNvSpPr>
            <a:spLocks noGrp="1"/>
          </p:cNvSpPr>
          <p:nvPr>
            <p:ph sz="half" idx="2"/>
          </p:nvPr>
        </p:nvSpPr>
        <p:spPr>
          <a:xfrm>
            <a:off x="1272549" y="3202779"/>
            <a:ext cx="3657600" cy="3684588"/>
          </a:xfrm>
        </p:spPr>
        <p:txBody>
          <a:bodyPr vert="horz" lIns="91440" tIns="45720" rIns="91440" bIns="45720" rtlCol="0" anchor="t">
            <a:normAutofit/>
          </a:bodyPr>
          <a:lstStyle/>
          <a:p>
            <a:r>
              <a:rPr lang="en-US" dirty="0">
                <a:latin typeface="Gilroy" panose="00000500000000000000" pitchFamily="50" charset="0"/>
              </a:rPr>
              <a:t>Contributions are deducted from paycheck </a:t>
            </a:r>
            <a:r>
              <a:rPr lang="en-US" b="1" dirty="0">
                <a:latin typeface="Gilroy SemiBold" panose="00000700000000000000" pitchFamily="50" charset="0"/>
              </a:rPr>
              <a:t>before taxes </a:t>
            </a:r>
            <a:r>
              <a:rPr lang="en-US" dirty="0">
                <a:latin typeface="Gilroy" panose="00000500000000000000" pitchFamily="50" charset="0"/>
              </a:rPr>
              <a:t>are calculated.</a:t>
            </a:r>
          </a:p>
          <a:p>
            <a:r>
              <a:rPr lang="en-US" dirty="0">
                <a:latin typeface="Gilroy" panose="00000500000000000000" pitchFamily="50" charset="0"/>
              </a:rPr>
              <a:t>Will </a:t>
            </a:r>
            <a:r>
              <a:rPr lang="en-US" b="1" dirty="0">
                <a:latin typeface="Gilroy SemiBold" panose="00000700000000000000" pitchFamily="50" charset="0"/>
              </a:rPr>
              <a:t>reduce</a:t>
            </a:r>
            <a:r>
              <a:rPr lang="en-US" dirty="0">
                <a:latin typeface="Gilroy" panose="00000500000000000000" pitchFamily="50" charset="0"/>
              </a:rPr>
              <a:t> your taxable income every paycheck.</a:t>
            </a:r>
          </a:p>
          <a:p>
            <a:r>
              <a:rPr lang="en-US" dirty="0">
                <a:latin typeface="Gilroy" panose="00000500000000000000" pitchFamily="50" charset="0"/>
              </a:rPr>
              <a:t>Contributions and investment earnings </a:t>
            </a:r>
            <a:r>
              <a:rPr lang="en-US" b="1" dirty="0">
                <a:latin typeface="Gilroy SemiBold" panose="00000700000000000000" pitchFamily="50" charset="0"/>
              </a:rPr>
              <a:t>will be taxed </a:t>
            </a:r>
            <a:r>
              <a:rPr lang="en-US" dirty="0">
                <a:latin typeface="Gilroy" panose="00000500000000000000" pitchFamily="50" charset="0"/>
              </a:rPr>
              <a:t>when distributed. </a:t>
            </a:r>
          </a:p>
          <a:p>
            <a:endParaRPr lang="en-US" baseline="0" dirty="0"/>
          </a:p>
          <a:p>
            <a:pPr marL="0" indent="0">
              <a:buNone/>
            </a:pPr>
            <a:endParaRPr lang="en-US" dirty="0"/>
          </a:p>
          <a:p>
            <a:pPr marL="0" indent="0">
              <a:buNone/>
            </a:pPr>
            <a:endParaRPr lang="en-US" dirty="0"/>
          </a:p>
        </p:txBody>
      </p:sp>
      <p:sp>
        <p:nvSpPr>
          <p:cNvPr id="6" name="Text Placeholder 5">
            <a:extLst>
              <a:ext uri="{FF2B5EF4-FFF2-40B4-BE49-F238E27FC236}">
                <a16:creationId xmlns:a16="http://schemas.microsoft.com/office/drawing/2014/main" id="{F5018B6D-E395-49AD-92AD-AD69E3AB40C3}"/>
              </a:ext>
            </a:extLst>
          </p:cNvPr>
          <p:cNvSpPr>
            <a:spLocks noGrp="1"/>
          </p:cNvSpPr>
          <p:nvPr>
            <p:ph type="body" sz="quarter" idx="3"/>
          </p:nvPr>
        </p:nvSpPr>
        <p:spPr>
          <a:xfrm>
            <a:off x="6763042" y="2342771"/>
            <a:ext cx="4703841" cy="823912"/>
          </a:xfrm>
        </p:spPr>
        <p:txBody>
          <a:bodyPr>
            <a:normAutofit/>
          </a:bodyPr>
          <a:lstStyle/>
          <a:p>
            <a:r>
              <a:rPr lang="en-US" dirty="0">
                <a:latin typeface="Gilroy SemiBold" panose="00000700000000000000" pitchFamily="50" charset="0"/>
              </a:rPr>
              <a:t>Roth 401(k) program</a:t>
            </a:r>
          </a:p>
        </p:txBody>
      </p:sp>
      <p:sp>
        <p:nvSpPr>
          <p:cNvPr id="5" name="Content Placeholder 4">
            <a:extLst>
              <a:ext uri="{FF2B5EF4-FFF2-40B4-BE49-F238E27FC236}">
                <a16:creationId xmlns:a16="http://schemas.microsoft.com/office/drawing/2014/main" id="{BDB9D020-1E25-453D-83DF-1420ACD3968D}"/>
              </a:ext>
            </a:extLst>
          </p:cNvPr>
          <p:cNvSpPr>
            <a:spLocks noGrp="1"/>
          </p:cNvSpPr>
          <p:nvPr>
            <p:ph sz="quarter" idx="4"/>
          </p:nvPr>
        </p:nvSpPr>
        <p:spPr>
          <a:xfrm>
            <a:off x="6763122" y="3166683"/>
            <a:ext cx="3657600" cy="3684588"/>
          </a:xfrm>
        </p:spPr>
        <p:txBody>
          <a:bodyPr/>
          <a:lstStyle/>
          <a:p>
            <a:r>
              <a:rPr lang="en-US" dirty="0">
                <a:latin typeface="Gilroy" panose="00000500000000000000" pitchFamily="50" charset="0"/>
              </a:rPr>
              <a:t>Contributions are deducted from paycheck </a:t>
            </a:r>
            <a:r>
              <a:rPr lang="en-US" b="1" dirty="0">
                <a:latin typeface="Gilroy SemiBold" panose="00000700000000000000" pitchFamily="50" charset="0"/>
              </a:rPr>
              <a:t>after taxes </a:t>
            </a:r>
            <a:r>
              <a:rPr lang="en-US" dirty="0">
                <a:latin typeface="Gilroy" panose="00000500000000000000" pitchFamily="50" charset="0"/>
              </a:rPr>
              <a:t>are calculated.</a:t>
            </a:r>
          </a:p>
          <a:p>
            <a:r>
              <a:rPr lang="en-US" dirty="0">
                <a:latin typeface="Gilroy" panose="00000500000000000000" pitchFamily="50" charset="0"/>
              </a:rPr>
              <a:t>Will </a:t>
            </a:r>
            <a:r>
              <a:rPr lang="en-US" b="1" dirty="0">
                <a:latin typeface="Gilroy SemiBold" panose="00000700000000000000" pitchFamily="50" charset="0"/>
              </a:rPr>
              <a:t>not</a:t>
            </a:r>
            <a:r>
              <a:rPr lang="en-US" dirty="0">
                <a:latin typeface="Gilroy SemiBold" panose="00000700000000000000" pitchFamily="50" charset="0"/>
              </a:rPr>
              <a:t> </a:t>
            </a:r>
            <a:r>
              <a:rPr lang="en-US" b="1" dirty="0">
                <a:latin typeface="Gilroy SemiBold" panose="00000700000000000000" pitchFamily="50" charset="0"/>
              </a:rPr>
              <a:t>reduce</a:t>
            </a:r>
            <a:r>
              <a:rPr lang="en-US" dirty="0">
                <a:latin typeface="Gilroy SemiBold" panose="00000700000000000000" pitchFamily="50" charset="0"/>
              </a:rPr>
              <a:t> </a:t>
            </a:r>
            <a:r>
              <a:rPr lang="en-US" dirty="0">
                <a:latin typeface="Gilroy" panose="00000500000000000000" pitchFamily="50" charset="0"/>
              </a:rPr>
              <a:t>your taxable income every paycheck.</a:t>
            </a:r>
          </a:p>
          <a:p>
            <a:r>
              <a:rPr lang="en-US" dirty="0">
                <a:latin typeface="Gilroy" panose="00000500000000000000" pitchFamily="50" charset="0"/>
              </a:rPr>
              <a:t>Contributions and investment earnings </a:t>
            </a:r>
            <a:r>
              <a:rPr lang="en-US" b="1" dirty="0">
                <a:latin typeface="Gilroy SemiBold" panose="00000700000000000000" pitchFamily="50" charset="0"/>
              </a:rPr>
              <a:t>will be tax free </a:t>
            </a:r>
            <a:r>
              <a:rPr lang="en-US" dirty="0">
                <a:latin typeface="Gilroy" panose="00000500000000000000" pitchFamily="50" charset="0"/>
              </a:rPr>
              <a:t>when distributed.</a:t>
            </a:r>
          </a:p>
        </p:txBody>
      </p:sp>
      <p:sp>
        <p:nvSpPr>
          <p:cNvPr id="8" name="Footer Placeholder 7">
            <a:extLst>
              <a:ext uri="{FF2B5EF4-FFF2-40B4-BE49-F238E27FC236}">
                <a16:creationId xmlns:a16="http://schemas.microsoft.com/office/drawing/2014/main" id="{460CEA2A-51A2-4AA7-8AD0-68D6FEFB76A5}"/>
              </a:ext>
            </a:extLst>
          </p:cNvPr>
          <p:cNvSpPr>
            <a:spLocks noGrp="1"/>
          </p:cNvSpPr>
          <p:nvPr>
            <p:ph type="ftr" sz="quarter" idx="11"/>
          </p:nvPr>
        </p:nvSpPr>
        <p:spPr>
          <a:xfrm>
            <a:off x="4038600" y="6384059"/>
            <a:ext cx="4114800" cy="365125"/>
          </a:xfrm>
        </p:spPr>
        <p:txBody>
          <a:bodyPr/>
          <a:lstStyle/>
          <a:p>
            <a:r>
              <a:rPr lang="en-US">
                <a:ea typeface="+mn-lt"/>
                <a:cs typeface="+mn-lt"/>
              </a:rPr>
              <a:t>Navigating Future Benefits</a:t>
            </a:r>
          </a:p>
        </p:txBody>
      </p:sp>
      <p:sp>
        <p:nvSpPr>
          <p:cNvPr id="9" name="Slide Number Placeholder 8">
            <a:extLst>
              <a:ext uri="{FF2B5EF4-FFF2-40B4-BE49-F238E27FC236}">
                <a16:creationId xmlns:a16="http://schemas.microsoft.com/office/drawing/2014/main" id="{3AFC16FA-62DC-4D56-810F-B1F6F94EBF74}"/>
              </a:ext>
            </a:extLst>
          </p:cNvPr>
          <p:cNvSpPr>
            <a:spLocks noGrp="1"/>
          </p:cNvSpPr>
          <p:nvPr>
            <p:ph type="sldNum" sz="quarter" idx="12"/>
          </p:nvPr>
        </p:nvSpPr>
        <p:spPr>
          <a:xfrm>
            <a:off x="8610600" y="6356350"/>
            <a:ext cx="2743200" cy="365125"/>
          </a:xfrm>
        </p:spPr>
        <p:txBody>
          <a:bodyPr/>
          <a:lstStyle/>
          <a:p>
            <a:fld id="{294A09A9-5501-47C1-A89A-A340965A2BE2}" type="slidenum">
              <a:rPr lang="en-US" smtClean="0"/>
              <a:pPr/>
              <a:t>22</a:t>
            </a:fld>
            <a:endParaRPr lang="en-US"/>
          </a:p>
        </p:txBody>
      </p:sp>
      <p:sp>
        <p:nvSpPr>
          <p:cNvPr id="12" name="Title 5">
            <a:extLst>
              <a:ext uri="{FF2B5EF4-FFF2-40B4-BE49-F238E27FC236}">
                <a16:creationId xmlns:a16="http://schemas.microsoft.com/office/drawing/2014/main" id="{7ACB3E39-422E-4D7D-8E74-35066111423B}"/>
              </a:ext>
            </a:extLst>
          </p:cNvPr>
          <p:cNvSpPr txBox="1">
            <a:spLocks/>
          </p:cNvSpPr>
          <p:nvPr/>
        </p:nvSpPr>
        <p:spPr>
          <a:xfrm>
            <a:off x="457199" y="950298"/>
            <a:ext cx="778192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30" baseline="0">
                <a:solidFill>
                  <a:schemeClr val="bg1">
                    <a:lumMod val="50000"/>
                  </a:schemeClr>
                </a:solidFill>
                <a:latin typeface="+mj-lt"/>
                <a:ea typeface="+mj-ea"/>
                <a:cs typeface="+mj-cs"/>
              </a:defRPr>
            </a:lvl1pPr>
          </a:lstStyle>
          <a:p>
            <a:r>
              <a:rPr lang="en-US" altLang="en-US" sz="1600" dirty="0">
                <a:latin typeface="Gilroy Medium Italic" panose="00000600000000000000" pitchFamily="50" charset="0"/>
              </a:rPr>
              <a:t>You can start, stop, or adjust your contributions at any time of the year. There are many investment options: default is the target date fund.  Combined maximum contribution set by federal regulation: $23,000 (CY2024)</a:t>
            </a:r>
          </a:p>
          <a:p>
            <a:endParaRPr lang="en-US" altLang="en-US" sz="1600" i="1" dirty="0"/>
          </a:p>
        </p:txBody>
      </p:sp>
      <p:sp>
        <p:nvSpPr>
          <p:cNvPr id="13" name="Title 5">
            <a:extLst>
              <a:ext uri="{FF2B5EF4-FFF2-40B4-BE49-F238E27FC236}">
                <a16:creationId xmlns:a16="http://schemas.microsoft.com/office/drawing/2014/main" id="{7ACB3E39-422E-4D7D-8E74-35066111423B}"/>
              </a:ext>
            </a:extLst>
          </p:cNvPr>
          <p:cNvSpPr txBox="1">
            <a:spLocks/>
          </p:cNvSpPr>
          <p:nvPr/>
        </p:nvSpPr>
        <p:spPr>
          <a:xfrm>
            <a:off x="2830741" y="5045073"/>
            <a:ext cx="7407563" cy="17373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30" baseline="0">
                <a:solidFill>
                  <a:schemeClr val="bg1">
                    <a:lumMod val="50000"/>
                  </a:schemeClr>
                </a:solidFill>
                <a:latin typeface="+mj-lt"/>
                <a:ea typeface="+mj-ea"/>
                <a:cs typeface="+mj-cs"/>
              </a:defRPr>
            </a:lvl1pPr>
          </a:lstStyle>
          <a:p>
            <a:r>
              <a:rPr lang="en-US" altLang="en-US" sz="2000" dirty="0">
                <a:solidFill>
                  <a:srgbClr val="44546A"/>
                </a:solidFill>
                <a:latin typeface="Gilroy Light Italic" panose="00000400000000000000" pitchFamily="50" charset="0"/>
              </a:rPr>
              <a:t>Employer match, e.g. 50% for the first 6% of salary.</a:t>
            </a:r>
          </a:p>
          <a:p>
            <a:endParaRPr lang="en-US" altLang="en-US" sz="1600" i="1" dirty="0"/>
          </a:p>
        </p:txBody>
      </p:sp>
    </p:spTree>
    <p:extLst>
      <p:ext uri="{BB962C8B-B14F-4D97-AF65-F5344CB8AC3E}">
        <p14:creationId xmlns:p14="http://schemas.microsoft.com/office/powerpoint/2010/main" val="3043485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1510" y="1051133"/>
            <a:ext cx="1786071" cy="1162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itle 42">
            <a:extLst>
              <a:ext uri="{FF2B5EF4-FFF2-40B4-BE49-F238E27FC236}">
                <a16:creationId xmlns:a16="http://schemas.microsoft.com/office/drawing/2014/main" id="{D2229390-19C0-4498-8C60-A8B976781F6F}"/>
              </a:ext>
            </a:extLst>
          </p:cNvPr>
          <p:cNvSpPr>
            <a:spLocks noGrp="1"/>
          </p:cNvSpPr>
          <p:nvPr>
            <p:ph type="title"/>
          </p:nvPr>
        </p:nvSpPr>
        <p:spPr>
          <a:xfrm>
            <a:off x="1252257" y="1497197"/>
            <a:ext cx="4315968" cy="3258312"/>
          </a:xfrm>
        </p:spPr>
        <p:txBody>
          <a:bodyPr>
            <a:noAutofit/>
          </a:bodyPr>
          <a:lstStyle/>
          <a:p>
            <a:pPr>
              <a:lnSpc>
                <a:spcPct val="100000"/>
              </a:lnSpc>
            </a:pPr>
            <a:r>
              <a:rPr lang="en-US" sz="2400" dirty="0">
                <a:solidFill>
                  <a:srgbClr val="44546A"/>
                </a:solidFill>
                <a:latin typeface="Gilroy SemiBold" panose="00000700000000000000" pitchFamily="50" charset="0"/>
              </a:rPr>
              <a:t>Remember: submit your benefit elections online as soon as possible!</a:t>
            </a:r>
            <a:br>
              <a:rPr lang="en-US" sz="2000" dirty="0">
                <a:solidFill>
                  <a:schemeClr val="tx1">
                    <a:lumMod val="75000"/>
                    <a:lumOff val="25000"/>
                  </a:schemeClr>
                </a:solidFill>
              </a:rPr>
            </a:br>
            <a:br>
              <a:rPr lang="en-US" sz="2000" dirty="0">
                <a:solidFill>
                  <a:schemeClr val="tx1">
                    <a:lumMod val="75000"/>
                    <a:lumOff val="25000"/>
                  </a:schemeClr>
                </a:solidFill>
                <a:latin typeface="Gilroy" panose="00000500000000000000" pitchFamily="50" charset="0"/>
              </a:rPr>
            </a:br>
            <a:r>
              <a:rPr lang="en-US" sz="1800" dirty="0">
                <a:solidFill>
                  <a:schemeClr val="tx1">
                    <a:lumMod val="75000"/>
                    <a:lumOff val="25000"/>
                  </a:schemeClr>
                </a:solidFill>
                <a:latin typeface="Gilroy" panose="00000500000000000000" pitchFamily="50" charset="0"/>
              </a:rPr>
              <a:t>Elections received after 30 days will not be processed and you will be auto-enrolled in BCBS Medical Insurance Value (individual coverage). </a:t>
            </a:r>
            <a:br>
              <a:rPr lang="en-US" sz="1800" dirty="0">
                <a:solidFill>
                  <a:schemeClr val="tx1">
                    <a:lumMod val="75000"/>
                    <a:lumOff val="25000"/>
                  </a:schemeClr>
                </a:solidFill>
                <a:latin typeface="Gilroy" panose="00000500000000000000" pitchFamily="50" charset="0"/>
              </a:rPr>
            </a:br>
            <a:br>
              <a:rPr lang="en-US" sz="1800" dirty="0">
                <a:solidFill>
                  <a:schemeClr val="tx1">
                    <a:lumMod val="75000"/>
                    <a:lumOff val="25000"/>
                  </a:schemeClr>
                </a:solidFill>
                <a:latin typeface="Gilroy" panose="00000500000000000000" pitchFamily="50" charset="0"/>
              </a:rPr>
            </a:br>
            <a:r>
              <a:rPr lang="en-US" sz="1800" dirty="0">
                <a:solidFill>
                  <a:schemeClr val="tx1">
                    <a:lumMod val="75000"/>
                    <a:lumOff val="25000"/>
                  </a:schemeClr>
                </a:solidFill>
                <a:latin typeface="Gilroy" panose="00000500000000000000" pitchFamily="50" charset="0"/>
              </a:rPr>
              <a:t>Benefits</a:t>
            </a:r>
            <a:r>
              <a:rPr lang="en-US" sz="1800" baseline="0" dirty="0">
                <a:solidFill>
                  <a:schemeClr val="tx1">
                    <a:lumMod val="75000"/>
                    <a:lumOff val="25000"/>
                  </a:schemeClr>
                </a:solidFill>
                <a:latin typeface="Gilroy" panose="00000500000000000000" pitchFamily="50" charset="0"/>
              </a:rPr>
              <a:t> as well as deductions and credits are effective on your date of hire or eligibility date.</a:t>
            </a:r>
            <a:endParaRPr lang="en-US" sz="1800" dirty="0">
              <a:solidFill>
                <a:schemeClr val="tx1">
                  <a:lumMod val="75000"/>
                  <a:lumOff val="25000"/>
                </a:schemeClr>
              </a:solidFill>
              <a:latin typeface="Gilroy" panose="00000500000000000000" pitchFamily="50" charset="0"/>
            </a:endParaRPr>
          </a:p>
        </p:txBody>
      </p:sp>
      <p:pic>
        <p:nvPicPr>
          <p:cNvPr id="24" name="Picture Placeholder 23">
            <a:extLst>
              <a:ext uri="{FF2B5EF4-FFF2-40B4-BE49-F238E27FC236}">
                <a16:creationId xmlns:a16="http://schemas.microsoft.com/office/drawing/2014/main" id="{57CE5AFB-7187-4C2D-B242-7DFB03D9BCA3}"/>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2165"/>
          <a:stretch/>
        </p:blipFill>
        <p:spPr>
          <a:xfrm>
            <a:off x="6096000" y="781934"/>
            <a:ext cx="5670515" cy="4856866"/>
          </a:xfrm>
        </p:spPr>
      </p:pic>
      <p:sp>
        <p:nvSpPr>
          <p:cNvPr id="3" name="Footer Placeholder 2">
            <a:extLst>
              <a:ext uri="{FF2B5EF4-FFF2-40B4-BE49-F238E27FC236}">
                <a16:creationId xmlns:a16="http://schemas.microsoft.com/office/drawing/2014/main" id="{A1087061-589F-4FC7-8B5A-546227C31F4A}"/>
              </a:ext>
            </a:extLst>
          </p:cNvPr>
          <p:cNvSpPr>
            <a:spLocks noGrp="1"/>
          </p:cNvSpPr>
          <p:nvPr>
            <p:ph type="ftr" sz="quarter" idx="11"/>
          </p:nvPr>
        </p:nvSpPr>
        <p:spPr>
          <a:xfrm>
            <a:off x="4038600" y="6356350"/>
            <a:ext cx="4114800" cy="365125"/>
          </a:xfrm>
        </p:spPr>
        <p:txBody>
          <a:bodyPr/>
          <a:lstStyle/>
          <a:p>
            <a:r>
              <a:rPr lang="en-US">
                <a:ea typeface="+mn-lt"/>
                <a:cs typeface="+mn-lt"/>
              </a:rPr>
              <a:t>Navigating Future Benefits</a:t>
            </a:r>
            <a:endParaRPr lang="en-US"/>
          </a:p>
        </p:txBody>
      </p:sp>
      <p:sp>
        <p:nvSpPr>
          <p:cNvPr id="4" name="Slide Number Placeholder 3">
            <a:extLst>
              <a:ext uri="{FF2B5EF4-FFF2-40B4-BE49-F238E27FC236}">
                <a16:creationId xmlns:a16="http://schemas.microsoft.com/office/drawing/2014/main" id="{D13D261B-78DC-43BA-8897-281BB35FE6FB}"/>
              </a:ext>
            </a:extLst>
          </p:cNvPr>
          <p:cNvSpPr>
            <a:spLocks noGrp="1"/>
          </p:cNvSpPr>
          <p:nvPr>
            <p:ph type="sldNum" sz="quarter" idx="12"/>
          </p:nvPr>
        </p:nvSpPr>
        <p:spPr>
          <a:xfrm>
            <a:off x="8610600" y="6356350"/>
            <a:ext cx="2743200" cy="365125"/>
          </a:xfrm>
        </p:spPr>
        <p:txBody>
          <a:bodyPr/>
          <a:lstStyle/>
          <a:p>
            <a:fld id="{294A09A9-5501-47C1-A89A-A340965A2BE2}" type="slidenum">
              <a:rPr lang="en-US" smtClean="0"/>
              <a:pPr/>
              <a:t>23</a:t>
            </a:fld>
            <a:endParaRPr lang="en-US"/>
          </a:p>
        </p:txBody>
      </p:sp>
    </p:spTree>
    <p:extLst>
      <p:ext uri="{BB962C8B-B14F-4D97-AF65-F5344CB8AC3E}">
        <p14:creationId xmlns:p14="http://schemas.microsoft.com/office/powerpoint/2010/main" val="4292817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snowy mountain with trees and clouds&#10;&#10;Description automatically generated">
            <a:extLst>
              <a:ext uri="{FF2B5EF4-FFF2-40B4-BE49-F238E27FC236}">
                <a16:creationId xmlns:a16="http://schemas.microsoft.com/office/drawing/2014/main" id="{AFE523D6-7841-47EC-B6FC-983BC4547140}"/>
              </a:ext>
            </a:extLst>
          </p:cNvPr>
          <p:cNvPicPr>
            <a:picLocks noGrp="1" noChangeAspect="1"/>
          </p:cNvPicPr>
          <p:nvPr>
            <p:ph type="pic" sz="quarter" idx="10"/>
          </p:nvPr>
        </p:nvPicPr>
        <p:blipFill rotWithShape="1">
          <a:blip r:embed="rId2"/>
          <a:srcRect l="1274" r="1274"/>
          <a:stretch/>
        </p:blipFill>
        <p:spPr>
          <a:xfrm>
            <a:off x="-1750292" y="-1030962"/>
            <a:ext cx="17262740" cy="10953526"/>
          </a:xfrm>
          <a:prstGeom prst="rect">
            <a:avLst/>
          </a:prstGeom>
        </p:spPr>
      </p:pic>
      <p:sp>
        <p:nvSpPr>
          <p:cNvPr id="2" name="Rectangle 1">
            <a:extLst>
              <a:ext uri="{FF2B5EF4-FFF2-40B4-BE49-F238E27FC236}">
                <a16:creationId xmlns:a16="http://schemas.microsoft.com/office/drawing/2014/main" id="{AD962A01-6AE2-3E94-261B-E45131309078}"/>
              </a:ext>
            </a:extLst>
          </p:cNvPr>
          <p:cNvSpPr/>
          <p:nvPr/>
        </p:nvSpPr>
        <p:spPr>
          <a:xfrm>
            <a:off x="-2307066" y="-1755919"/>
            <a:ext cx="19604296" cy="12403440"/>
          </a:xfrm>
          <a:prstGeom prst="rect">
            <a:avLst/>
          </a:prstGeom>
          <a:solidFill>
            <a:srgbClr val="000000">
              <a:alpha val="1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4">
            <a:extLst>
              <a:ext uri="{FF2B5EF4-FFF2-40B4-BE49-F238E27FC236}">
                <a16:creationId xmlns:a16="http://schemas.microsoft.com/office/drawing/2014/main" id="{4629126B-8A12-F046-8967-3BB074B17A21}"/>
              </a:ext>
            </a:extLst>
          </p:cNvPr>
          <p:cNvSpPr txBox="1">
            <a:spLocks/>
          </p:cNvSpPr>
          <p:nvPr/>
        </p:nvSpPr>
        <p:spPr>
          <a:xfrm>
            <a:off x="-1645517" y="2556117"/>
            <a:ext cx="15268575" cy="107637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377"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566"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754"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5943"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6000" dirty="0">
                <a:solidFill>
                  <a:srgbClr val="C2E4E8"/>
                </a:solidFill>
                <a:latin typeface="Klinic Slab Bold" pitchFamily="50" charset="0"/>
              </a:rPr>
              <a:t>Questions?</a:t>
            </a:r>
          </a:p>
        </p:txBody>
      </p:sp>
    </p:spTree>
    <p:extLst>
      <p:ext uri="{BB962C8B-B14F-4D97-AF65-F5344CB8AC3E}">
        <p14:creationId xmlns:p14="http://schemas.microsoft.com/office/powerpoint/2010/main" val="41291657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snowy mountain with trees and clouds&#10;&#10;Description automatically generated">
            <a:extLst>
              <a:ext uri="{FF2B5EF4-FFF2-40B4-BE49-F238E27FC236}">
                <a16:creationId xmlns:a16="http://schemas.microsoft.com/office/drawing/2014/main" id="{AFE523D6-7841-47EC-B6FC-983BC4547140}"/>
              </a:ext>
            </a:extLst>
          </p:cNvPr>
          <p:cNvPicPr>
            <a:picLocks noGrp="1" noChangeAspect="1"/>
          </p:cNvPicPr>
          <p:nvPr>
            <p:ph type="pic" sz="quarter" idx="10"/>
          </p:nvPr>
        </p:nvPicPr>
        <p:blipFill rotWithShape="1">
          <a:blip r:embed="rId2"/>
          <a:srcRect l="1274" r="1274"/>
          <a:stretch/>
        </p:blipFill>
        <p:spPr>
          <a:xfrm>
            <a:off x="-1750292" y="-1030962"/>
            <a:ext cx="17262740" cy="10953526"/>
          </a:xfrm>
          <a:prstGeom prst="rect">
            <a:avLst/>
          </a:prstGeom>
        </p:spPr>
      </p:pic>
      <p:sp>
        <p:nvSpPr>
          <p:cNvPr id="2" name="Rectangle 1">
            <a:extLst>
              <a:ext uri="{FF2B5EF4-FFF2-40B4-BE49-F238E27FC236}">
                <a16:creationId xmlns:a16="http://schemas.microsoft.com/office/drawing/2014/main" id="{AD962A01-6AE2-3E94-261B-E45131309078}"/>
              </a:ext>
            </a:extLst>
          </p:cNvPr>
          <p:cNvSpPr/>
          <p:nvPr/>
        </p:nvSpPr>
        <p:spPr>
          <a:xfrm>
            <a:off x="-2392791" y="-1805963"/>
            <a:ext cx="19604296" cy="12403440"/>
          </a:xfrm>
          <a:prstGeom prst="rect">
            <a:avLst/>
          </a:prstGeom>
          <a:solidFill>
            <a:srgbClr val="000000">
              <a:alpha val="1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4">
            <a:extLst>
              <a:ext uri="{FF2B5EF4-FFF2-40B4-BE49-F238E27FC236}">
                <a16:creationId xmlns:a16="http://schemas.microsoft.com/office/drawing/2014/main" id="{4629126B-8A12-F046-8967-3BB074B17A21}"/>
              </a:ext>
            </a:extLst>
          </p:cNvPr>
          <p:cNvSpPr txBox="1">
            <a:spLocks/>
          </p:cNvSpPr>
          <p:nvPr/>
        </p:nvSpPr>
        <p:spPr>
          <a:xfrm>
            <a:off x="-1911505" y="3359901"/>
            <a:ext cx="15831712" cy="107637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377"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566"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754"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5943"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4800" i="1" dirty="0">
                <a:solidFill>
                  <a:schemeClr val="bg1"/>
                </a:solidFill>
                <a:latin typeface="Klinic Slab Medium" pitchFamily="50" charset="0"/>
              </a:rPr>
              <a:t>Thank you!</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3107" y="1199738"/>
            <a:ext cx="2684595" cy="542953"/>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8455" y="807075"/>
            <a:ext cx="1441596" cy="935616"/>
          </a:xfrm>
          <a:prstGeom prst="rect">
            <a:avLst/>
          </a:prstGeom>
        </p:spPr>
      </p:pic>
      <p:sp>
        <p:nvSpPr>
          <p:cNvPr id="9" name="Subtitle 4">
            <a:extLst>
              <a:ext uri="{FF2B5EF4-FFF2-40B4-BE49-F238E27FC236}">
                <a16:creationId xmlns:a16="http://schemas.microsoft.com/office/drawing/2014/main" id="{4629126B-8A12-F046-8967-3BB074B17A21}"/>
              </a:ext>
            </a:extLst>
          </p:cNvPr>
          <p:cNvSpPr txBox="1">
            <a:spLocks/>
          </p:cNvSpPr>
          <p:nvPr/>
        </p:nvSpPr>
        <p:spPr>
          <a:xfrm>
            <a:off x="915252" y="1999840"/>
            <a:ext cx="10178198" cy="86113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457189"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377"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566"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754"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5943"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6000" dirty="0" err="1">
                <a:solidFill>
                  <a:srgbClr val="C2E4E8"/>
                </a:solidFill>
                <a:latin typeface="Klinic Slab Bold" pitchFamily="50" charset="0"/>
              </a:rPr>
              <a:t>Wintersession</a:t>
            </a:r>
            <a:r>
              <a:rPr lang="en-US" sz="6000" dirty="0">
                <a:solidFill>
                  <a:srgbClr val="C2E4E8"/>
                </a:solidFill>
                <a:latin typeface="Klinic Slab Bold" pitchFamily="50" charset="0"/>
              </a:rPr>
              <a:t> 2024</a:t>
            </a:r>
          </a:p>
        </p:txBody>
      </p:sp>
      <p:cxnSp>
        <p:nvCxnSpPr>
          <p:cNvPr id="10" name="Straight Connector 9"/>
          <p:cNvCxnSpPr/>
          <p:nvPr/>
        </p:nvCxnSpPr>
        <p:spPr>
          <a:xfrm>
            <a:off x="2962184" y="3065664"/>
            <a:ext cx="6181816" cy="9250"/>
          </a:xfrm>
          <a:prstGeom prst="line">
            <a:avLst/>
          </a:prstGeom>
          <a:ln w="57150">
            <a:solidFill>
              <a:srgbClr val="C2E4E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4272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CD34A52-11D1-4C30-8F44-C1FC0337CBD6}"/>
              </a:ext>
            </a:extLst>
          </p:cNvPr>
          <p:cNvGrpSpPr/>
          <p:nvPr/>
        </p:nvGrpSpPr>
        <p:grpSpPr>
          <a:xfrm>
            <a:off x="1054285" y="2259928"/>
            <a:ext cx="391381" cy="322931"/>
            <a:chOff x="1054285" y="2650729"/>
            <a:chExt cx="391381" cy="322931"/>
          </a:xfrm>
        </p:grpSpPr>
        <p:sp>
          <p:nvSpPr>
            <p:cNvPr id="37" name="Oval 36">
              <a:extLst>
                <a:ext uri="{FF2B5EF4-FFF2-40B4-BE49-F238E27FC236}">
                  <a16:creationId xmlns:a16="http://schemas.microsoft.com/office/drawing/2014/main" id="{6E393B42-7B2A-F14A-B37E-4FA372D6ACD1}"/>
                </a:ext>
              </a:extLst>
            </p:cNvPr>
            <p:cNvSpPr/>
            <p:nvPr/>
          </p:nvSpPr>
          <p:spPr>
            <a:xfrm>
              <a:off x="1054285" y="2650729"/>
              <a:ext cx="322931" cy="322931"/>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a:extLst>
                <a:ext uri="{FF2B5EF4-FFF2-40B4-BE49-F238E27FC236}">
                  <a16:creationId xmlns:a16="http://schemas.microsoft.com/office/drawing/2014/main" id="{A4B96F8A-CA81-5E4E-B06D-B0F71F1BED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9401" y="2652506"/>
              <a:ext cx="306265" cy="306265"/>
            </a:xfrm>
            <a:prstGeom prst="rect">
              <a:avLst/>
            </a:prstGeom>
          </p:spPr>
        </p:pic>
      </p:grpSp>
      <p:grpSp>
        <p:nvGrpSpPr>
          <p:cNvPr id="14" name="Group 13">
            <a:extLst>
              <a:ext uri="{FF2B5EF4-FFF2-40B4-BE49-F238E27FC236}">
                <a16:creationId xmlns:a16="http://schemas.microsoft.com/office/drawing/2014/main" id="{6BCBBDDF-D3D1-4881-B94F-63F3AB40360F}"/>
              </a:ext>
            </a:extLst>
          </p:cNvPr>
          <p:cNvGrpSpPr/>
          <p:nvPr/>
        </p:nvGrpSpPr>
        <p:grpSpPr>
          <a:xfrm>
            <a:off x="1071206" y="2955623"/>
            <a:ext cx="362428" cy="367835"/>
            <a:chOff x="1071206" y="3273744"/>
            <a:chExt cx="362428" cy="367835"/>
          </a:xfrm>
        </p:grpSpPr>
        <p:sp>
          <p:nvSpPr>
            <p:cNvPr id="38" name="Oval 37">
              <a:extLst>
                <a:ext uri="{FF2B5EF4-FFF2-40B4-BE49-F238E27FC236}">
                  <a16:creationId xmlns:a16="http://schemas.microsoft.com/office/drawing/2014/main" id="{3DA9B073-DBC9-AD46-AAB6-892AB1EE71CB}"/>
                </a:ext>
              </a:extLst>
            </p:cNvPr>
            <p:cNvSpPr/>
            <p:nvPr/>
          </p:nvSpPr>
          <p:spPr>
            <a:xfrm>
              <a:off x="1071206" y="3318648"/>
              <a:ext cx="322931" cy="322931"/>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Graphic 29">
              <a:extLst>
                <a:ext uri="{FF2B5EF4-FFF2-40B4-BE49-F238E27FC236}">
                  <a16:creationId xmlns:a16="http://schemas.microsoft.com/office/drawing/2014/main" id="{C5D866B0-AE39-CE41-B6C3-64DCEBB466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7369" y="3273744"/>
              <a:ext cx="306265" cy="330837"/>
            </a:xfrm>
            <a:prstGeom prst="rect">
              <a:avLst/>
            </a:prstGeom>
          </p:spPr>
        </p:pic>
      </p:grpSp>
      <p:grpSp>
        <p:nvGrpSpPr>
          <p:cNvPr id="13" name="Group 12">
            <a:extLst>
              <a:ext uri="{FF2B5EF4-FFF2-40B4-BE49-F238E27FC236}">
                <a16:creationId xmlns:a16="http://schemas.microsoft.com/office/drawing/2014/main" id="{71CB7277-D723-4227-9E82-5E41895ECD2F}"/>
              </a:ext>
            </a:extLst>
          </p:cNvPr>
          <p:cNvGrpSpPr/>
          <p:nvPr/>
        </p:nvGrpSpPr>
        <p:grpSpPr>
          <a:xfrm>
            <a:off x="1072895" y="3696222"/>
            <a:ext cx="368006" cy="347356"/>
            <a:chOff x="1072895" y="3994270"/>
            <a:chExt cx="368006" cy="347356"/>
          </a:xfrm>
        </p:grpSpPr>
        <p:sp>
          <p:nvSpPr>
            <p:cNvPr id="39" name="Oval 38">
              <a:extLst>
                <a:ext uri="{FF2B5EF4-FFF2-40B4-BE49-F238E27FC236}">
                  <a16:creationId xmlns:a16="http://schemas.microsoft.com/office/drawing/2014/main" id="{F0CE443E-DE80-0445-8ABD-39C430DE0B6F}"/>
                </a:ext>
              </a:extLst>
            </p:cNvPr>
            <p:cNvSpPr/>
            <p:nvPr/>
          </p:nvSpPr>
          <p:spPr>
            <a:xfrm>
              <a:off x="1072895" y="4018695"/>
              <a:ext cx="322931" cy="322931"/>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Graphic 31">
              <a:extLst>
                <a:ext uri="{FF2B5EF4-FFF2-40B4-BE49-F238E27FC236}">
                  <a16:creationId xmlns:a16="http://schemas.microsoft.com/office/drawing/2014/main" id="{77C40E44-0FAA-6442-BB1F-8681BC8576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4636" y="3994270"/>
              <a:ext cx="306265" cy="306265"/>
            </a:xfrm>
            <a:prstGeom prst="rect">
              <a:avLst/>
            </a:prstGeom>
          </p:spPr>
        </p:pic>
      </p:grpSp>
      <p:grpSp>
        <p:nvGrpSpPr>
          <p:cNvPr id="12" name="Group 11">
            <a:extLst>
              <a:ext uri="{FF2B5EF4-FFF2-40B4-BE49-F238E27FC236}">
                <a16:creationId xmlns:a16="http://schemas.microsoft.com/office/drawing/2014/main" id="{D45BF998-1317-4B06-AC2C-B8EEA6FBB2CA}"/>
              </a:ext>
            </a:extLst>
          </p:cNvPr>
          <p:cNvGrpSpPr/>
          <p:nvPr/>
        </p:nvGrpSpPr>
        <p:grpSpPr>
          <a:xfrm>
            <a:off x="1115725" y="4484581"/>
            <a:ext cx="340390" cy="400063"/>
            <a:chOff x="1115725" y="4848086"/>
            <a:chExt cx="340390" cy="400063"/>
          </a:xfrm>
        </p:grpSpPr>
        <p:sp>
          <p:nvSpPr>
            <p:cNvPr id="40" name="Oval 39">
              <a:extLst>
                <a:ext uri="{FF2B5EF4-FFF2-40B4-BE49-F238E27FC236}">
                  <a16:creationId xmlns:a16="http://schemas.microsoft.com/office/drawing/2014/main" id="{4602335E-B7FE-BC43-AD0E-63BE98713B61}"/>
                </a:ext>
              </a:extLst>
            </p:cNvPr>
            <p:cNvSpPr/>
            <p:nvPr/>
          </p:nvSpPr>
          <p:spPr>
            <a:xfrm>
              <a:off x="1124632" y="4925218"/>
              <a:ext cx="322931" cy="322931"/>
            </a:xfrm>
            <a:prstGeom prst="ellipse">
              <a:avLst/>
            </a:prstGeom>
            <a:solidFill>
              <a:srgbClr val="6C000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Graphic 33">
              <a:extLst>
                <a:ext uri="{FF2B5EF4-FFF2-40B4-BE49-F238E27FC236}">
                  <a16:creationId xmlns:a16="http://schemas.microsoft.com/office/drawing/2014/main" id="{C063DCBC-D0B7-EB47-8297-294B461F922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15725" y="4848086"/>
              <a:ext cx="340390" cy="340390"/>
            </a:xfrm>
            <a:prstGeom prst="rect">
              <a:avLst/>
            </a:prstGeom>
          </p:spPr>
        </p:pic>
      </p:grpSp>
      <p:sp>
        <p:nvSpPr>
          <p:cNvPr id="7" name="Rectangle 6">
            <a:extLst>
              <a:ext uri="{FF2B5EF4-FFF2-40B4-BE49-F238E27FC236}">
                <a16:creationId xmlns:a16="http://schemas.microsoft.com/office/drawing/2014/main" id="{08D58C3A-4C8A-5A4A-8A87-E691ECD814BB}"/>
              </a:ext>
            </a:extLst>
          </p:cNvPr>
          <p:cNvSpPr/>
          <p:nvPr/>
        </p:nvSpPr>
        <p:spPr>
          <a:xfrm>
            <a:off x="1718018" y="2186776"/>
            <a:ext cx="2713017" cy="38856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50000"/>
                    <a:lumOff val="50000"/>
                  </a:prstClr>
                </a:solidFill>
                <a:effectLst/>
                <a:uLnTx/>
                <a:uFillTx/>
                <a:latin typeface="Gilroy SemiBold" panose="00000700000000000000" pitchFamily="50" charset="0"/>
              </a:rPr>
              <a:t>huecu@harvard.edu</a:t>
            </a:r>
          </a:p>
        </p:txBody>
      </p:sp>
      <p:sp>
        <p:nvSpPr>
          <p:cNvPr id="8" name="Rectangle 7">
            <a:extLst>
              <a:ext uri="{FF2B5EF4-FFF2-40B4-BE49-F238E27FC236}">
                <a16:creationId xmlns:a16="http://schemas.microsoft.com/office/drawing/2014/main" id="{B738F0B9-DCB4-DF48-B916-161071496361}"/>
              </a:ext>
            </a:extLst>
          </p:cNvPr>
          <p:cNvSpPr/>
          <p:nvPr/>
        </p:nvSpPr>
        <p:spPr>
          <a:xfrm>
            <a:off x="1718017" y="2867238"/>
            <a:ext cx="2713017" cy="38856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50000"/>
                    <a:lumOff val="50000"/>
                  </a:prstClr>
                </a:solidFill>
                <a:effectLst/>
                <a:uLnTx/>
                <a:uFillTx/>
                <a:latin typeface="Gilroy SemiBold" panose="00000700000000000000" pitchFamily="50" charset="0"/>
              </a:rPr>
              <a:t>huecu.org</a:t>
            </a:r>
          </a:p>
        </p:txBody>
      </p:sp>
      <p:sp>
        <p:nvSpPr>
          <p:cNvPr id="10" name="Rectangle 9">
            <a:extLst>
              <a:ext uri="{FF2B5EF4-FFF2-40B4-BE49-F238E27FC236}">
                <a16:creationId xmlns:a16="http://schemas.microsoft.com/office/drawing/2014/main" id="{DFD10720-C966-FD41-8AD3-9B8766B84425}"/>
              </a:ext>
            </a:extLst>
          </p:cNvPr>
          <p:cNvSpPr/>
          <p:nvPr/>
        </p:nvSpPr>
        <p:spPr>
          <a:xfrm>
            <a:off x="1718017" y="4430660"/>
            <a:ext cx="2713017" cy="70391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50000"/>
                    <a:lumOff val="50000"/>
                  </a:prstClr>
                </a:solidFill>
                <a:effectLst/>
                <a:uLnTx/>
                <a:uFillTx/>
                <a:latin typeface="Gilroy SemiBold" panose="00000700000000000000" pitchFamily="50" charset="0"/>
              </a:rPr>
              <a:t>104 Mount Auburn Street</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400">
                <a:solidFill>
                  <a:prstClr val="black">
                    <a:lumMod val="50000"/>
                    <a:lumOff val="50000"/>
                  </a:prstClr>
                </a:solidFill>
                <a:latin typeface="Gilroy SemiBold" panose="00000700000000000000" pitchFamily="50" charset="0"/>
              </a:rPr>
              <a:t>Cambridge, MA 02138</a:t>
            </a:r>
            <a:endParaRPr kumimoji="0" lang="en-US" sz="1400" b="0" i="0" u="none" strike="noStrike" kern="1200" cap="none" spc="0" normalizeH="0" baseline="0" noProof="0">
              <a:ln>
                <a:noFill/>
              </a:ln>
              <a:solidFill>
                <a:prstClr val="black">
                  <a:lumMod val="50000"/>
                  <a:lumOff val="50000"/>
                </a:prstClr>
              </a:solidFill>
              <a:effectLst/>
              <a:uLnTx/>
              <a:uFillTx/>
              <a:latin typeface="Gilroy SemiBold" panose="00000700000000000000" pitchFamily="50" charset="0"/>
            </a:endParaRPr>
          </a:p>
        </p:txBody>
      </p:sp>
      <p:pic>
        <p:nvPicPr>
          <p:cNvPr id="6" name="Picture Placeholder 5" descr="A person smiling for the camera&#10;&#10;Description automatically generated">
            <a:extLst>
              <a:ext uri="{FF2B5EF4-FFF2-40B4-BE49-F238E27FC236}">
                <a16:creationId xmlns:a16="http://schemas.microsoft.com/office/drawing/2014/main" id="{BFC267E1-19E9-4A50-AC80-837186BD135B}"/>
              </a:ext>
            </a:extLst>
          </p:cNvPr>
          <p:cNvPicPr>
            <a:picLocks noGrp="1" noChangeAspect="1"/>
          </p:cNvPicPr>
          <p:nvPr>
            <p:ph type="pic" sz="quarter" idx="11"/>
          </p:nvPr>
        </p:nvPicPr>
        <p:blipFill rotWithShape="1">
          <a:blip r:embed="rId11"/>
          <a:srcRect l="19618" t="5063" r="25153" b="712"/>
          <a:stretch/>
        </p:blipFill>
        <p:spPr>
          <a:xfrm>
            <a:off x="5169408" y="0"/>
            <a:ext cx="7022593" cy="6858000"/>
          </a:xfrm>
          <a:noFill/>
        </p:spPr>
      </p:pic>
      <p:sp>
        <p:nvSpPr>
          <p:cNvPr id="18" name="Text Placeholder 3">
            <a:extLst>
              <a:ext uri="{FF2B5EF4-FFF2-40B4-BE49-F238E27FC236}">
                <a16:creationId xmlns:a16="http://schemas.microsoft.com/office/drawing/2014/main" id="{23E98E46-73A9-4782-B21D-55DE0CB8C81D}"/>
              </a:ext>
            </a:extLst>
          </p:cNvPr>
          <p:cNvSpPr txBox="1">
            <a:spLocks/>
          </p:cNvSpPr>
          <p:nvPr/>
        </p:nvSpPr>
        <p:spPr>
          <a:xfrm>
            <a:off x="1018189" y="489445"/>
            <a:ext cx="2745905" cy="1365814"/>
          </a:xfrm>
          <a:prstGeom prst="rect">
            <a:avLst/>
          </a:prstGeom>
        </p:spPr>
        <p:txBody>
          <a:bodyPr/>
          <a:lstStyle>
            <a:lvl1pPr marL="0" indent="0" algn="l" defTabSz="914377" rtl="0" eaLnBrk="1" latinLnBrk="0" hangingPunct="1">
              <a:lnSpc>
                <a:spcPct val="100000"/>
              </a:lnSpc>
              <a:spcBef>
                <a:spcPts val="1000"/>
              </a:spcBef>
              <a:buFont typeface="Arial" panose="020B0604020202020204" pitchFamily="34" charset="0"/>
              <a:buNone/>
              <a:defRPr sz="4400" b="1" i="0" kern="1200" spc="-150">
                <a:solidFill>
                  <a:schemeClr val="tx1"/>
                </a:solidFill>
                <a:latin typeface="Gilroy ExtraBold" panose="00000900000000000000" pitchFamily="50" charset="0"/>
                <a:ea typeface="+mn-ea"/>
                <a:cs typeface="Gilroy ExtraBold" panose="000009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4400" b="1" i="0" u="none" strike="noStrike" kern="1200" cap="none" spc="-150" normalizeH="0" baseline="0" noProof="0">
                <a:ln>
                  <a:noFill/>
                </a:ln>
                <a:solidFill>
                  <a:sysClr val="windowText" lastClr="000000"/>
                </a:solidFill>
                <a:effectLst/>
                <a:uLnTx/>
                <a:uFillTx/>
                <a:latin typeface="Gilroy ExtraBold" panose="00000900000000000000" pitchFamily="50" charset="0"/>
                <a:ea typeface="+mn-ea"/>
              </a:rPr>
              <a:t>Keep in </a:t>
            </a:r>
            <a:br>
              <a:rPr kumimoji="0" lang="en-US" sz="4400" b="1" i="0" u="none" strike="noStrike" kern="1200" cap="none" spc="-150" normalizeH="0" baseline="0" noProof="0">
                <a:ln>
                  <a:noFill/>
                </a:ln>
                <a:solidFill>
                  <a:sysClr val="windowText" lastClr="000000"/>
                </a:solidFill>
                <a:effectLst/>
                <a:uLnTx/>
                <a:uFillTx/>
                <a:latin typeface="Gilroy ExtraBold" panose="00000900000000000000" pitchFamily="50" charset="0"/>
                <a:ea typeface="+mn-ea"/>
              </a:rPr>
            </a:br>
            <a:r>
              <a:rPr kumimoji="0" lang="en-US" sz="4400" b="1" i="0" u="none" strike="noStrike" kern="1200" cap="none" spc="-150" normalizeH="0" baseline="0" noProof="0">
                <a:ln>
                  <a:noFill/>
                </a:ln>
                <a:solidFill>
                  <a:srgbClr val="8C2332"/>
                </a:solidFill>
                <a:effectLst/>
                <a:uLnTx/>
                <a:uFillTx/>
                <a:latin typeface="Gilroy ExtraBold" panose="00000900000000000000" pitchFamily="50" charset="0"/>
                <a:ea typeface="+mn-ea"/>
              </a:rPr>
              <a:t>Touch</a:t>
            </a:r>
            <a:endParaRPr kumimoji="0" lang="en-US" sz="4400" b="1" i="0" u="none" strike="noStrike" kern="1200" cap="none" spc="-150" normalizeH="0" baseline="0" noProof="0">
              <a:ln>
                <a:noFill/>
              </a:ln>
              <a:solidFill>
                <a:sysClr val="windowText" lastClr="000000"/>
              </a:solidFill>
              <a:effectLst/>
              <a:uLnTx/>
              <a:uFillTx/>
              <a:latin typeface="Gilroy ExtraBold" panose="00000900000000000000" pitchFamily="50" charset="0"/>
              <a:ea typeface="+mn-ea"/>
            </a:endParaRPr>
          </a:p>
        </p:txBody>
      </p:sp>
      <p:grpSp>
        <p:nvGrpSpPr>
          <p:cNvPr id="15" name="Group 14">
            <a:extLst>
              <a:ext uri="{FF2B5EF4-FFF2-40B4-BE49-F238E27FC236}">
                <a16:creationId xmlns:a16="http://schemas.microsoft.com/office/drawing/2014/main" id="{214AD237-6208-4F5E-8CAB-C4F3ECCB9EE9}"/>
              </a:ext>
            </a:extLst>
          </p:cNvPr>
          <p:cNvGrpSpPr/>
          <p:nvPr/>
        </p:nvGrpSpPr>
        <p:grpSpPr>
          <a:xfrm>
            <a:off x="1718017" y="3547700"/>
            <a:ext cx="5146607" cy="659305"/>
            <a:chOff x="1718017" y="3881745"/>
            <a:chExt cx="5146607" cy="659305"/>
          </a:xfrm>
        </p:grpSpPr>
        <p:sp>
          <p:nvSpPr>
            <p:cNvPr id="9" name="Rectangle 8">
              <a:extLst>
                <a:ext uri="{FF2B5EF4-FFF2-40B4-BE49-F238E27FC236}">
                  <a16:creationId xmlns:a16="http://schemas.microsoft.com/office/drawing/2014/main" id="{2E9F6663-B4C9-DA4C-8AE4-3591E97D2D88}"/>
                </a:ext>
              </a:extLst>
            </p:cNvPr>
            <p:cNvSpPr/>
            <p:nvPr/>
          </p:nvSpPr>
          <p:spPr>
            <a:xfrm>
              <a:off x="1718017" y="3881745"/>
              <a:ext cx="2713017" cy="38856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50000"/>
                      <a:lumOff val="50000"/>
                    </a:prstClr>
                  </a:solidFill>
                  <a:effectLst/>
                  <a:uLnTx/>
                  <a:uFillTx/>
                  <a:latin typeface="Gilroy SemiBold" panose="00000700000000000000" pitchFamily="50" charset="0"/>
                </a:rPr>
                <a:t>@myHUECU</a:t>
              </a:r>
            </a:p>
          </p:txBody>
        </p:sp>
        <p:sp>
          <p:nvSpPr>
            <p:cNvPr id="19" name="Rectangle 18">
              <a:extLst>
                <a:ext uri="{FF2B5EF4-FFF2-40B4-BE49-F238E27FC236}">
                  <a16:creationId xmlns:a16="http://schemas.microsoft.com/office/drawing/2014/main" id="{7BAE26E3-F37C-4811-B5B2-434C11D48135}"/>
                </a:ext>
              </a:extLst>
            </p:cNvPr>
            <p:cNvSpPr/>
            <p:nvPr/>
          </p:nvSpPr>
          <p:spPr>
            <a:xfrm>
              <a:off x="1718017" y="4279440"/>
              <a:ext cx="5146607" cy="261610"/>
            </a:xfrm>
            <a:prstGeom prst="rect">
              <a:avLst/>
            </a:prstGeom>
          </p:spPr>
          <p:txBody>
            <a:bodyPr wrap="square">
              <a:spAutoFit/>
            </a:bodyPr>
            <a:lstStyle/>
            <a:p>
              <a:r>
                <a:rPr lang="en-US" sz="1050">
                  <a:solidFill>
                    <a:schemeClr val="tx1">
                      <a:lumMod val="65000"/>
                      <a:lumOff val="35000"/>
                    </a:schemeClr>
                  </a:solidFill>
                  <a:latin typeface="Gilroy SemiBold" panose="00000700000000000000" pitchFamily="50" charset="0"/>
                </a:rPr>
                <a:t>Find us on all social channels</a:t>
              </a:r>
              <a:endParaRPr lang="en-US" sz="1050" b="1">
                <a:solidFill>
                  <a:schemeClr val="tx1">
                    <a:lumMod val="65000"/>
                    <a:lumOff val="35000"/>
                  </a:schemeClr>
                </a:solidFill>
                <a:latin typeface="Gilroy Bold" panose="00000800000000000000" pitchFamily="50" charset="0"/>
              </a:endParaRPr>
            </a:p>
          </p:txBody>
        </p:sp>
      </p:grpSp>
      <p:pic>
        <p:nvPicPr>
          <p:cNvPr id="20" name="Picture 19" descr="A close up of a logo&#10;&#10;Description automatically generated">
            <a:extLst>
              <a:ext uri="{FF2B5EF4-FFF2-40B4-BE49-F238E27FC236}">
                <a16:creationId xmlns:a16="http://schemas.microsoft.com/office/drawing/2014/main" id="{0A2D7E99-C1D7-41C0-ADB9-AC953D64FB23}"/>
              </a:ext>
            </a:extLst>
          </p:cNvPr>
          <p:cNvPicPr>
            <a:picLocks noChangeAspect="1"/>
          </p:cNvPicPr>
          <p:nvPr/>
        </p:nvPicPr>
        <p:blipFill>
          <a:blip r:embed="rId12"/>
          <a:stretch>
            <a:fillRect/>
          </a:stretch>
        </p:blipFill>
        <p:spPr>
          <a:xfrm>
            <a:off x="1072895" y="5854656"/>
            <a:ext cx="2515737" cy="505046"/>
          </a:xfrm>
          <a:prstGeom prst="rect">
            <a:avLst/>
          </a:prstGeom>
        </p:spPr>
      </p:pic>
    </p:spTree>
    <p:extLst>
      <p:ext uri="{BB962C8B-B14F-4D97-AF65-F5344CB8AC3E}">
        <p14:creationId xmlns:p14="http://schemas.microsoft.com/office/powerpoint/2010/main" val="3624452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528419" y="341832"/>
            <a:ext cx="1663581" cy="1341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03282308-968D-984F-8466-3EB6FFBF78E0}"/>
              </a:ext>
            </a:extLst>
          </p:cNvPr>
          <p:cNvSpPr>
            <a:spLocks noGrp="1"/>
          </p:cNvSpPr>
          <p:nvPr>
            <p:ph type="body" sz="quarter" idx="12"/>
          </p:nvPr>
        </p:nvSpPr>
        <p:spPr>
          <a:xfrm>
            <a:off x="610082" y="644688"/>
            <a:ext cx="4215918" cy="732144"/>
          </a:xfrm>
        </p:spPr>
        <p:txBody>
          <a:bodyPr>
            <a:normAutofit lnSpcReduction="10000"/>
          </a:bodyPr>
          <a:lstStyle/>
          <a:p>
            <a:r>
              <a:rPr lang="en-US"/>
              <a:t>Who is </a:t>
            </a:r>
            <a:r>
              <a:rPr lang="en-US">
                <a:solidFill>
                  <a:srgbClr val="8C2332"/>
                </a:solidFill>
              </a:rPr>
              <a:t>HUECU?</a:t>
            </a:r>
          </a:p>
        </p:txBody>
      </p:sp>
      <p:sp>
        <p:nvSpPr>
          <p:cNvPr id="10" name="Text Placeholder 9">
            <a:extLst>
              <a:ext uri="{FF2B5EF4-FFF2-40B4-BE49-F238E27FC236}">
                <a16:creationId xmlns:a16="http://schemas.microsoft.com/office/drawing/2014/main" id="{CEE927AD-8557-AC45-8B7E-6D8A8AB36B16}"/>
              </a:ext>
            </a:extLst>
          </p:cNvPr>
          <p:cNvSpPr>
            <a:spLocks noGrp="1"/>
          </p:cNvSpPr>
          <p:nvPr>
            <p:ph type="body" sz="quarter" idx="14"/>
          </p:nvPr>
        </p:nvSpPr>
        <p:spPr>
          <a:xfrm>
            <a:off x="610080" y="1809060"/>
            <a:ext cx="3994812" cy="641201"/>
          </a:xfrm>
        </p:spPr>
        <p:txBody>
          <a:bodyPr tIns="0" anchor="t" anchorCtr="0">
            <a:spAutoFit/>
          </a:bodyPr>
          <a:lstStyle/>
          <a:p>
            <a:pPr>
              <a:lnSpc>
                <a:spcPct val="125000"/>
              </a:lnSpc>
            </a:pPr>
            <a:r>
              <a:rPr lang="en-US" sz="1600">
                <a:latin typeface="Klinic Slab Medium" pitchFamily="50" charset="0"/>
              </a:rPr>
              <a:t>Since 1939, HUECU offers a variety of quality financial services to the Harvard community.</a:t>
            </a:r>
          </a:p>
        </p:txBody>
      </p:sp>
      <p:pic>
        <p:nvPicPr>
          <p:cNvPr id="20" name="Picture Placeholder 19" descr="A picture containing person, building, man, front&#10;&#10;Description automatically generated">
            <a:extLst>
              <a:ext uri="{FF2B5EF4-FFF2-40B4-BE49-F238E27FC236}">
                <a16:creationId xmlns:a16="http://schemas.microsoft.com/office/drawing/2014/main" id="{8BB9E3CB-FFE5-4428-8AC2-6A6A5A6FA2CB}"/>
              </a:ext>
            </a:extLst>
          </p:cNvPr>
          <p:cNvPicPr>
            <a:picLocks noGrp="1" noChangeAspect="1"/>
          </p:cNvPicPr>
          <p:nvPr>
            <p:ph type="pic" sz="quarter" idx="28"/>
          </p:nvPr>
        </p:nvPicPr>
        <p:blipFill rotWithShape="1">
          <a:blip r:embed="rId3"/>
          <a:srcRect l="19519" t="16211" r="13374" b="22514"/>
          <a:stretch/>
        </p:blipFill>
        <p:spPr>
          <a:xfrm>
            <a:off x="0" y="2773427"/>
            <a:ext cx="5334001" cy="4084573"/>
          </a:xfrm>
        </p:spPr>
      </p:pic>
      <p:grpSp>
        <p:nvGrpSpPr>
          <p:cNvPr id="2" name="Group 1">
            <a:extLst>
              <a:ext uri="{FF2B5EF4-FFF2-40B4-BE49-F238E27FC236}">
                <a16:creationId xmlns:a16="http://schemas.microsoft.com/office/drawing/2014/main" id="{8A74D73C-0C6B-424F-8C62-508C32254269}"/>
              </a:ext>
            </a:extLst>
          </p:cNvPr>
          <p:cNvGrpSpPr/>
          <p:nvPr/>
        </p:nvGrpSpPr>
        <p:grpSpPr>
          <a:xfrm>
            <a:off x="6661466" y="599453"/>
            <a:ext cx="4451238" cy="1212636"/>
            <a:chOff x="6924762" y="613006"/>
            <a:chExt cx="3880390" cy="1212636"/>
          </a:xfrm>
        </p:grpSpPr>
        <p:sp>
          <p:nvSpPr>
            <p:cNvPr id="40" name="Text Placeholder 11">
              <a:extLst>
                <a:ext uri="{FF2B5EF4-FFF2-40B4-BE49-F238E27FC236}">
                  <a16:creationId xmlns:a16="http://schemas.microsoft.com/office/drawing/2014/main" id="{F2A9690A-A926-40FC-89FB-7E16B54FDA16}"/>
                </a:ext>
              </a:extLst>
            </p:cNvPr>
            <p:cNvSpPr txBox="1">
              <a:spLocks/>
            </p:cNvSpPr>
            <p:nvPr/>
          </p:nvSpPr>
          <p:spPr>
            <a:xfrm>
              <a:off x="6924762" y="613006"/>
              <a:ext cx="3667767" cy="369332"/>
            </a:xfrm>
            <a:prstGeom prst="rect">
              <a:avLst/>
            </a:prstGeom>
          </p:spPr>
          <p:txBody>
            <a:bodyPr>
              <a:spAutoFit/>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cs typeface="Poppins SemiBold" panose="02000000000000000000" pitchFamily="2" charset="77"/>
                </a:rPr>
                <a:t>Better </a:t>
              </a:r>
              <a:r>
                <a:rPr lang="en-US" sz="1800">
                  <a:solidFill>
                    <a:srgbClr val="8C2332"/>
                  </a:solidFill>
                  <a:cs typeface="Poppins SemiBold" panose="02000000000000000000" pitchFamily="2" charset="77"/>
                </a:rPr>
                <a:t>Value</a:t>
              </a:r>
            </a:p>
          </p:txBody>
        </p:sp>
        <p:sp>
          <p:nvSpPr>
            <p:cNvPr id="39" name="Text Placeholder 10">
              <a:extLst>
                <a:ext uri="{FF2B5EF4-FFF2-40B4-BE49-F238E27FC236}">
                  <a16:creationId xmlns:a16="http://schemas.microsoft.com/office/drawing/2014/main" id="{AFE82D45-654E-4274-8E5F-DCA4905D6339}"/>
                </a:ext>
              </a:extLst>
            </p:cNvPr>
            <p:cNvSpPr txBox="1">
              <a:spLocks/>
            </p:cNvSpPr>
            <p:nvPr/>
          </p:nvSpPr>
          <p:spPr>
            <a:xfrm>
              <a:off x="6924764" y="994004"/>
              <a:ext cx="3880388" cy="831638"/>
            </a:xfrm>
            <a:prstGeom prst="rect">
              <a:avLst/>
            </a:prstGeom>
          </p:spPr>
          <p:txBody>
            <a:bodyPr tIns="0">
              <a:spAutoFit/>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400" dirty="0">
                  <a:solidFill>
                    <a:schemeClr val="tx2">
                      <a:lumMod val="75000"/>
                    </a:schemeClr>
                  </a:solidFill>
                </a:rPr>
                <a:t>As a not-for-profit, HUECU puts members first in the form of better rates on savings and loans, lower &amp; fewer fees, and more free services and perks. </a:t>
              </a:r>
            </a:p>
          </p:txBody>
        </p:sp>
      </p:grpSp>
      <p:grpSp>
        <p:nvGrpSpPr>
          <p:cNvPr id="3" name="Group 2">
            <a:extLst>
              <a:ext uri="{FF2B5EF4-FFF2-40B4-BE49-F238E27FC236}">
                <a16:creationId xmlns:a16="http://schemas.microsoft.com/office/drawing/2014/main" id="{8B331BA3-3BA9-4122-8AA3-5597FF7C47A1}"/>
              </a:ext>
            </a:extLst>
          </p:cNvPr>
          <p:cNvGrpSpPr/>
          <p:nvPr/>
        </p:nvGrpSpPr>
        <p:grpSpPr>
          <a:xfrm>
            <a:off x="6661466" y="2157440"/>
            <a:ext cx="4451238" cy="1254439"/>
            <a:chOff x="6924762" y="2121373"/>
            <a:chExt cx="3880390" cy="1254439"/>
          </a:xfrm>
        </p:grpSpPr>
        <p:sp>
          <p:nvSpPr>
            <p:cNvPr id="41" name="Text Placeholder 12">
              <a:extLst>
                <a:ext uri="{FF2B5EF4-FFF2-40B4-BE49-F238E27FC236}">
                  <a16:creationId xmlns:a16="http://schemas.microsoft.com/office/drawing/2014/main" id="{15A6BEEC-BF36-49E5-8AFD-4F220B486EBC}"/>
                </a:ext>
              </a:extLst>
            </p:cNvPr>
            <p:cNvSpPr txBox="1">
              <a:spLocks/>
            </p:cNvSpPr>
            <p:nvPr/>
          </p:nvSpPr>
          <p:spPr>
            <a:xfrm>
              <a:off x="6924764" y="2485438"/>
              <a:ext cx="3880388" cy="890374"/>
            </a:xfrm>
            <a:prstGeom prst="rect">
              <a:avLst/>
            </a:prstGeom>
          </p:spPr>
          <p:txBody>
            <a:bodyPr tIns="0">
              <a:spAutoFit/>
            </a:bodyPr>
            <a:lstStyle>
              <a:defPPr>
                <a:defRPr lang="en-US"/>
              </a:defPPr>
              <a:lvl1pPr indent="0" defTabSz="914377">
                <a:lnSpc>
                  <a:spcPct val="125000"/>
                </a:lnSpc>
                <a:spcBef>
                  <a:spcPts val="1000"/>
                </a:spcBef>
                <a:buFont typeface="Arial" panose="020B0604020202020204" pitchFamily="34" charset="0"/>
                <a:buNone/>
                <a:defRPr sz="1400" b="0" i="0">
                  <a:solidFill>
                    <a:schemeClr val="tx2">
                      <a:lumMod val="75000"/>
                    </a:schemeClr>
                  </a:solidFill>
                  <a:latin typeface="Klinic Slab Book" pitchFamily="50" charset="0"/>
                  <a:ea typeface="Open Sans" panose="020B0606030504020204" pitchFamily="34" charset="0"/>
                  <a:cs typeface="Open Sans" panose="020B0606030504020204" pitchFamily="34" charset="0"/>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r>
                <a:rPr lang="en-US"/>
                <a:t>Credit unions consistently outperform banks in metrics of customer service and satisfaction. You have a name not just an account number here. </a:t>
              </a:r>
            </a:p>
          </p:txBody>
        </p:sp>
        <p:sp>
          <p:nvSpPr>
            <p:cNvPr id="42" name="Text Placeholder 13">
              <a:extLst>
                <a:ext uri="{FF2B5EF4-FFF2-40B4-BE49-F238E27FC236}">
                  <a16:creationId xmlns:a16="http://schemas.microsoft.com/office/drawing/2014/main" id="{6B9E3C38-0DC5-4001-A800-87CF5B4A9B67}"/>
                </a:ext>
              </a:extLst>
            </p:cNvPr>
            <p:cNvSpPr txBox="1">
              <a:spLocks/>
            </p:cNvSpPr>
            <p:nvPr/>
          </p:nvSpPr>
          <p:spPr>
            <a:xfrm>
              <a:off x="6924762" y="2121373"/>
              <a:ext cx="3667767" cy="369332"/>
            </a:xfrm>
            <a:prstGeom prst="rect">
              <a:avLst/>
            </a:prstGeom>
          </p:spPr>
          <p:txBody>
            <a:bodyPr>
              <a:spAutoFit/>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Better </a:t>
              </a:r>
              <a:r>
                <a:rPr lang="en-US" sz="1800">
                  <a:solidFill>
                    <a:srgbClr val="8C2332"/>
                  </a:solidFill>
                </a:rPr>
                <a:t>Service</a:t>
              </a:r>
            </a:p>
          </p:txBody>
        </p:sp>
      </p:grpSp>
      <p:grpSp>
        <p:nvGrpSpPr>
          <p:cNvPr id="4" name="Group 3">
            <a:extLst>
              <a:ext uri="{FF2B5EF4-FFF2-40B4-BE49-F238E27FC236}">
                <a16:creationId xmlns:a16="http://schemas.microsoft.com/office/drawing/2014/main" id="{A33EFC7F-8568-413A-ACCB-BEEC5F0E8B84}"/>
              </a:ext>
            </a:extLst>
          </p:cNvPr>
          <p:cNvGrpSpPr/>
          <p:nvPr/>
        </p:nvGrpSpPr>
        <p:grpSpPr>
          <a:xfrm>
            <a:off x="6661467" y="3715427"/>
            <a:ext cx="4451236" cy="932791"/>
            <a:chOff x="6924764" y="3588697"/>
            <a:chExt cx="3880388" cy="932791"/>
          </a:xfrm>
        </p:grpSpPr>
        <p:sp>
          <p:nvSpPr>
            <p:cNvPr id="43" name="Text Placeholder 12">
              <a:extLst>
                <a:ext uri="{FF2B5EF4-FFF2-40B4-BE49-F238E27FC236}">
                  <a16:creationId xmlns:a16="http://schemas.microsoft.com/office/drawing/2014/main" id="{FF3814FA-A054-49DC-B266-F3330F5952E6}"/>
                </a:ext>
              </a:extLst>
            </p:cNvPr>
            <p:cNvSpPr txBox="1">
              <a:spLocks/>
            </p:cNvSpPr>
            <p:nvPr/>
          </p:nvSpPr>
          <p:spPr>
            <a:xfrm>
              <a:off x="6924764" y="3959155"/>
              <a:ext cx="3880388" cy="562333"/>
            </a:xfrm>
            <a:prstGeom prst="rect">
              <a:avLst/>
            </a:prstGeom>
          </p:spPr>
          <p:txBody>
            <a:bodyPr tIns="0">
              <a:spAutoFit/>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ID" sz="1400" dirty="0">
                  <a:solidFill>
                    <a:schemeClr val="tx2">
                      <a:lumMod val="75000"/>
                    </a:schemeClr>
                  </a:solidFill>
                </a:rPr>
                <a:t>The member controlled co-op model is always focused on operating in the best interests of our members. </a:t>
              </a:r>
              <a:endParaRPr lang="en-US" sz="1400" dirty="0">
                <a:solidFill>
                  <a:schemeClr val="tx2">
                    <a:lumMod val="75000"/>
                  </a:schemeClr>
                </a:solidFill>
              </a:endParaRPr>
            </a:p>
          </p:txBody>
        </p:sp>
        <p:sp>
          <p:nvSpPr>
            <p:cNvPr id="44" name="Text Placeholder 13">
              <a:extLst>
                <a:ext uri="{FF2B5EF4-FFF2-40B4-BE49-F238E27FC236}">
                  <a16:creationId xmlns:a16="http://schemas.microsoft.com/office/drawing/2014/main" id="{AF9A5539-BCE0-4B37-B6AE-AFB376BD9F37}"/>
                </a:ext>
              </a:extLst>
            </p:cNvPr>
            <p:cNvSpPr txBox="1">
              <a:spLocks/>
            </p:cNvSpPr>
            <p:nvPr/>
          </p:nvSpPr>
          <p:spPr>
            <a:xfrm>
              <a:off x="6924764" y="3588697"/>
              <a:ext cx="3667767" cy="369332"/>
            </a:xfrm>
            <a:prstGeom prst="rect">
              <a:avLst/>
            </a:prstGeom>
          </p:spPr>
          <p:txBody>
            <a:bodyPr>
              <a:spAutoFit/>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Better Business </a:t>
              </a:r>
              <a:r>
                <a:rPr lang="en-US" sz="1800" dirty="0">
                  <a:solidFill>
                    <a:srgbClr val="8C2332"/>
                  </a:solidFill>
                </a:rPr>
                <a:t>Model</a:t>
              </a:r>
            </a:p>
          </p:txBody>
        </p:sp>
      </p:grpSp>
      <p:grpSp>
        <p:nvGrpSpPr>
          <p:cNvPr id="5" name="Group 4">
            <a:extLst>
              <a:ext uri="{FF2B5EF4-FFF2-40B4-BE49-F238E27FC236}">
                <a16:creationId xmlns:a16="http://schemas.microsoft.com/office/drawing/2014/main" id="{C7023A6E-44DA-4F27-9EEA-4FB41E2F0E06}"/>
              </a:ext>
            </a:extLst>
          </p:cNvPr>
          <p:cNvGrpSpPr/>
          <p:nvPr/>
        </p:nvGrpSpPr>
        <p:grpSpPr>
          <a:xfrm>
            <a:off x="6661466" y="5028978"/>
            <a:ext cx="4451238" cy="1229569"/>
            <a:chOff x="6924766" y="4943517"/>
            <a:chExt cx="3880390" cy="1229569"/>
          </a:xfrm>
        </p:grpSpPr>
        <p:sp>
          <p:nvSpPr>
            <p:cNvPr id="45" name="Text Placeholder 12">
              <a:extLst>
                <a:ext uri="{FF2B5EF4-FFF2-40B4-BE49-F238E27FC236}">
                  <a16:creationId xmlns:a16="http://schemas.microsoft.com/office/drawing/2014/main" id="{94ADC2A8-F3B5-4E6A-A302-B2D75181F301}"/>
                </a:ext>
              </a:extLst>
            </p:cNvPr>
            <p:cNvSpPr txBox="1">
              <a:spLocks/>
            </p:cNvSpPr>
            <p:nvPr/>
          </p:nvSpPr>
          <p:spPr>
            <a:xfrm>
              <a:off x="6924768" y="5341448"/>
              <a:ext cx="3880388" cy="831638"/>
            </a:xfrm>
            <a:prstGeom prst="rect">
              <a:avLst/>
            </a:prstGeom>
          </p:spPr>
          <p:txBody>
            <a:bodyPr tIns="0">
              <a:spAutoFit/>
            </a:bodyPr>
            <a:lstStyle>
              <a:lvl1pPr marL="0" indent="0" algn="l" defTabSz="914377"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400">
                  <a:solidFill>
                    <a:schemeClr val="tx2">
                      <a:lumMod val="75000"/>
                    </a:schemeClr>
                  </a:solidFill>
                </a:rPr>
                <a:t>Your money stays local when you bank with HUECU. We give back to our community by offering financial education programs and support for local charitable organizations. </a:t>
              </a:r>
            </a:p>
          </p:txBody>
        </p:sp>
        <p:sp>
          <p:nvSpPr>
            <p:cNvPr id="46" name="Text Placeholder 13">
              <a:extLst>
                <a:ext uri="{FF2B5EF4-FFF2-40B4-BE49-F238E27FC236}">
                  <a16:creationId xmlns:a16="http://schemas.microsoft.com/office/drawing/2014/main" id="{AF461267-DD5D-4EB2-982F-AAFB7184C08B}"/>
                </a:ext>
              </a:extLst>
            </p:cNvPr>
            <p:cNvSpPr txBox="1">
              <a:spLocks/>
            </p:cNvSpPr>
            <p:nvPr/>
          </p:nvSpPr>
          <p:spPr>
            <a:xfrm>
              <a:off x="6924766" y="4943517"/>
              <a:ext cx="3667767" cy="369332"/>
            </a:xfrm>
            <a:prstGeom prst="rect">
              <a:avLst/>
            </a:prstGeom>
          </p:spPr>
          <p:txBody>
            <a:bodyPr>
              <a:spAutoFit/>
            </a:bodyPr>
            <a:lstStyle>
              <a:lvl1pPr marL="0" indent="0" algn="l" defTabSz="914377"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Better For the </a:t>
              </a:r>
              <a:r>
                <a:rPr lang="en-US" sz="1800" dirty="0">
                  <a:solidFill>
                    <a:srgbClr val="8C2332"/>
                  </a:solidFill>
                </a:rPr>
                <a:t>Community</a:t>
              </a:r>
            </a:p>
          </p:txBody>
        </p:sp>
      </p:grpSp>
    </p:spTree>
    <p:extLst>
      <p:ext uri="{BB962C8B-B14F-4D97-AF65-F5344CB8AC3E}">
        <p14:creationId xmlns:p14="http://schemas.microsoft.com/office/powerpoint/2010/main" val="1046355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5">
            <a:extLst>
              <a:ext uri="{FF2B5EF4-FFF2-40B4-BE49-F238E27FC236}">
                <a16:creationId xmlns:a16="http://schemas.microsoft.com/office/drawing/2014/main" id="{1ED3111C-5134-449F-90BE-DF1C89447F15}"/>
              </a:ext>
            </a:extLst>
          </p:cNvPr>
          <p:cNvSpPr txBox="1">
            <a:spLocks/>
          </p:cNvSpPr>
          <p:nvPr/>
        </p:nvSpPr>
        <p:spPr>
          <a:xfrm>
            <a:off x="597139" y="990601"/>
            <a:ext cx="8578033" cy="144087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4400" b="1" i="0" kern="1200" spc="-150">
                <a:solidFill>
                  <a:schemeClr val="tx1"/>
                </a:solidFill>
                <a:latin typeface="Gilroy ExtraBold" panose="00000900000000000000" pitchFamily="50" charset="0"/>
                <a:ea typeface="+mn-ea"/>
                <a:cs typeface="Gilroy ExtraBold" panose="000009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4400" b="1" i="0" u="none" strike="noStrike" kern="1200" cap="none" spc="-150" normalizeH="0" baseline="0" noProof="0">
                <a:ln>
                  <a:noFill/>
                </a:ln>
                <a:solidFill>
                  <a:sysClr val="windowText" lastClr="000000"/>
                </a:solidFill>
                <a:effectLst/>
                <a:uLnTx/>
                <a:uFillTx/>
                <a:latin typeface="Gilroy ExtraBold" panose="00000900000000000000" pitchFamily="50" charset="0"/>
                <a:ea typeface="+mn-ea"/>
              </a:rPr>
              <a:t>College Life Accounts</a:t>
            </a:r>
            <a:r>
              <a:rPr kumimoji="0" lang="en-US" sz="4400" b="1" i="0" u="none" strike="noStrike" kern="1200" cap="none" spc="-150" normalizeH="0" baseline="0" noProof="0">
                <a:ln>
                  <a:noFill/>
                </a:ln>
                <a:solidFill>
                  <a:srgbClr val="8C2332"/>
                </a:solidFill>
                <a:effectLst/>
                <a:uLnTx/>
                <a:uFillTx/>
                <a:latin typeface="Gilroy ExtraBold" panose="00000900000000000000" pitchFamily="50" charset="0"/>
                <a:ea typeface="+mn-ea"/>
              </a:rPr>
              <a:t> </a:t>
            </a:r>
            <a:r>
              <a:rPr kumimoji="0" lang="en-US" sz="4400" b="1" i="0" u="none" strike="noStrike" kern="1200" cap="none" spc="-150" normalizeH="0" baseline="0" noProof="0">
                <a:ln>
                  <a:noFill/>
                </a:ln>
                <a:solidFill>
                  <a:sysClr val="windowText" lastClr="000000"/>
                </a:solidFill>
                <a:effectLst/>
                <a:uLnTx/>
                <a:uFillTx/>
                <a:latin typeface="Gilroy ExtraBold" panose="00000900000000000000" pitchFamily="50" charset="0"/>
                <a:ea typeface="+mn-ea"/>
              </a:rPr>
              <a:t>Support</a:t>
            </a:r>
            <a:br>
              <a:rPr kumimoji="0" lang="en-US" sz="4400" b="1" i="0" u="none" strike="noStrike" kern="1200" cap="none" spc="-150" normalizeH="0" baseline="0" noProof="0">
                <a:ln>
                  <a:noFill/>
                </a:ln>
                <a:solidFill>
                  <a:sysClr val="windowText" lastClr="000000"/>
                </a:solidFill>
                <a:effectLst/>
                <a:uLnTx/>
                <a:uFillTx/>
                <a:latin typeface="Gilroy ExtraBold" panose="00000900000000000000" pitchFamily="50" charset="0"/>
                <a:ea typeface="+mn-ea"/>
              </a:rPr>
            </a:br>
            <a:r>
              <a:rPr kumimoji="0" lang="en-US" sz="4400" b="1" i="0" u="none" strike="noStrike" kern="1200" cap="none" spc="-150" normalizeH="0" baseline="0" noProof="0">
                <a:ln>
                  <a:noFill/>
                </a:ln>
                <a:solidFill>
                  <a:sysClr val="windowText" lastClr="000000"/>
                </a:solidFill>
                <a:effectLst/>
                <a:uLnTx/>
                <a:uFillTx/>
                <a:latin typeface="Gilroy ExtraBold" panose="00000900000000000000" pitchFamily="50" charset="0"/>
                <a:ea typeface="+mn-ea"/>
              </a:rPr>
              <a:t>Students Financial </a:t>
            </a:r>
            <a:r>
              <a:rPr kumimoji="0" lang="en-US" sz="4400" b="1" i="0" u="none" strike="noStrike" kern="1200" cap="none" spc="-150" normalizeH="0" baseline="0" noProof="0">
                <a:ln>
                  <a:noFill/>
                </a:ln>
                <a:solidFill>
                  <a:srgbClr val="8C2332"/>
                </a:solidFill>
                <a:effectLst/>
                <a:uLnTx/>
                <a:uFillTx/>
                <a:latin typeface="Gilroy ExtraBold" panose="00000900000000000000" pitchFamily="50" charset="0"/>
                <a:ea typeface="+mn-ea"/>
              </a:rPr>
              <a:t>Independence</a:t>
            </a:r>
          </a:p>
        </p:txBody>
      </p:sp>
      <p:sp>
        <p:nvSpPr>
          <p:cNvPr id="26" name="Rectangle 25">
            <a:extLst>
              <a:ext uri="{FF2B5EF4-FFF2-40B4-BE49-F238E27FC236}">
                <a16:creationId xmlns:a16="http://schemas.microsoft.com/office/drawing/2014/main" id="{45797A6C-A79C-4C60-B4F4-EB57BF70CF4B}"/>
              </a:ext>
            </a:extLst>
          </p:cNvPr>
          <p:cNvSpPr/>
          <p:nvPr/>
        </p:nvSpPr>
        <p:spPr>
          <a:xfrm>
            <a:off x="0" y="1001054"/>
            <a:ext cx="384464" cy="1274617"/>
          </a:xfrm>
          <a:prstGeom prst="rect">
            <a:avLst/>
          </a:prstGeom>
          <a:solidFill>
            <a:srgbClr val="8C233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8" name="Group 37">
            <a:extLst>
              <a:ext uri="{FF2B5EF4-FFF2-40B4-BE49-F238E27FC236}">
                <a16:creationId xmlns:a16="http://schemas.microsoft.com/office/drawing/2014/main" id="{E5D27CCB-BB56-44B9-88E3-A89C8B900E3A}"/>
              </a:ext>
            </a:extLst>
          </p:cNvPr>
          <p:cNvGrpSpPr/>
          <p:nvPr/>
        </p:nvGrpSpPr>
        <p:grpSpPr>
          <a:xfrm>
            <a:off x="8225224" y="3408760"/>
            <a:ext cx="3369635" cy="2454416"/>
            <a:chOff x="8225223" y="3408760"/>
            <a:chExt cx="3369635" cy="2454416"/>
          </a:xfrm>
        </p:grpSpPr>
        <p:sp>
          <p:nvSpPr>
            <p:cNvPr id="24" name="Text Placeholder 20">
              <a:extLst>
                <a:ext uri="{FF2B5EF4-FFF2-40B4-BE49-F238E27FC236}">
                  <a16:creationId xmlns:a16="http://schemas.microsoft.com/office/drawing/2014/main" id="{D7818930-0258-4A20-A681-3BC6EB190CE4}"/>
                </a:ext>
              </a:extLst>
            </p:cNvPr>
            <p:cNvSpPr txBox="1">
              <a:spLocks/>
            </p:cNvSpPr>
            <p:nvPr/>
          </p:nvSpPr>
          <p:spPr>
            <a:xfrm>
              <a:off x="8225224" y="4716067"/>
              <a:ext cx="3369633" cy="1147109"/>
            </a:xfrm>
            <a:prstGeom prst="rect">
              <a:avLst/>
            </a:prstGeom>
          </p:spPr>
          <p:txBody>
            <a:bodyPr wrap="square" lIns="91440" tIns="45720" rIns="91440" bIns="45720" anchor="t">
              <a:spAutoFit/>
            </a:bodyPr>
            <a:lstStyle>
              <a:lvl1pPr marL="0" indent="0" algn="l" defTabSz="914400"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defRPr/>
              </a:pPr>
              <a:r>
                <a:rPr lang="en-ID" sz="1400">
                  <a:solidFill>
                    <a:schemeClr val="tx2">
                      <a:lumMod val="75000"/>
                    </a:schemeClr>
                  </a:solidFill>
                  <a:latin typeface="Klinic Slab Book"/>
                  <a:ea typeface="Open Sans"/>
                  <a:cs typeface="Open Sans"/>
                </a:rPr>
                <a:t>Membership extends to all family members, and you can link external accounts and customize shared access to Online Banking, Mobile banking, and Apple Pay ready. </a:t>
              </a:r>
              <a:endParaRPr lang="en-US" sz="1400">
                <a:solidFill>
                  <a:schemeClr val="tx2">
                    <a:lumMod val="75000"/>
                  </a:schemeClr>
                </a:solidFill>
              </a:endParaRPr>
            </a:p>
          </p:txBody>
        </p:sp>
        <p:sp>
          <p:nvSpPr>
            <p:cNvPr id="25" name="Text Placeholder 21">
              <a:extLst>
                <a:ext uri="{FF2B5EF4-FFF2-40B4-BE49-F238E27FC236}">
                  <a16:creationId xmlns:a16="http://schemas.microsoft.com/office/drawing/2014/main" id="{D39DB33B-CE62-4FFF-B690-60F29825C9FB}"/>
                </a:ext>
              </a:extLst>
            </p:cNvPr>
            <p:cNvSpPr txBox="1">
              <a:spLocks/>
            </p:cNvSpPr>
            <p:nvPr/>
          </p:nvSpPr>
          <p:spPr>
            <a:xfrm>
              <a:off x="8225223" y="4301201"/>
              <a:ext cx="3369635" cy="34713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ysClr val="windowText" lastClr="000000"/>
                  </a:solidFill>
                  <a:effectLst/>
                  <a:uLnTx/>
                  <a:uFillTx/>
                  <a:latin typeface="Gilroy Bold" panose="00000800000000000000" pitchFamily="50" charset="0"/>
                </a:rPr>
                <a:t>Access For All</a:t>
              </a:r>
            </a:p>
          </p:txBody>
        </p:sp>
        <p:grpSp>
          <p:nvGrpSpPr>
            <p:cNvPr id="27" name="Group 26">
              <a:extLst>
                <a:ext uri="{FF2B5EF4-FFF2-40B4-BE49-F238E27FC236}">
                  <a16:creationId xmlns:a16="http://schemas.microsoft.com/office/drawing/2014/main" id="{8986A780-50A8-4708-A869-6A626C923B08}"/>
                </a:ext>
              </a:extLst>
            </p:cNvPr>
            <p:cNvGrpSpPr/>
            <p:nvPr/>
          </p:nvGrpSpPr>
          <p:grpSpPr>
            <a:xfrm>
              <a:off x="8225223" y="3408760"/>
              <a:ext cx="599431" cy="689327"/>
              <a:chOff x="8225223" y="3408760"/>
              <a:chExt cx="599431" cy="689327"/>
            </a:xfrm>
          </p:grpSpPr>
          <p:sp>
            <p:nvSpPr>
              <p:cNvPr id="28" name="Oval 27">
                <a:extLst>
                  <a:ext uri="{FF2B5EF4-FFF2-40B4-BE49-F238E27FC236}">
                    <a16:creationId xmlns:a16="http://schemas.microsoft.com/office/drawing/2014/main" id="{2A987DC5-94AF-46B7-8C83-C71B19336F6F}"/>
                  </a:ext>
                </a:extLst>
              </p:cNvPr>
              <p:cNvSpPr/>
              <p:nvPr/>
            </p:nvSpPr>
            <p:spPr>
              <a:xfrm>
                <a:off x="8240908" y="3529401"/>
                <a:ext cx="568685" cy="568686"/>
              </a:xfrm>
              <a:prstGeom prst="ellipse">
                <a:avLst/>
              </a:prstGeom>
              <a:solidFill>
                <a:srgbClr val="6C0008">
                  <a:alpha val="25098"/>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9" name="Graphic 28">
                <a:extLst>
                  <a:ext uri="{FF2B5EF4-FFF2-40B4-BE49-F238E27FC236}">
                    <a16:creationId xmlns:a16="http://schemas.microsoft.com/office/drawing/2014/main" id="{44D3562A-9011-4621-9411-04EDF2FDAB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25223" y="3408760"/>
                <a:ext cx="599431" cy="599431"/>
              </a:xfrm>
              <a:prstGeom prst="rect">
                <a:avLst/>
              </a:prstGeom>
            </p:spPr>
          </p:pic>
        </p:grpSp>
      </p:grpSp>
      <p:grpSp>
        <p:nvGrpSpPr>
          <p:cNvPr id="36" name="Group 35">
            <a:extLst>
              <a:ext uri="{FF2B5EF4-FFF2-40B4-BE49-F238E27FC236}">
                <a16:creationId xmlns:a16="http://schemas.microsoft.com/office/drawing/2014/main" id="{C308B1F1-4F4A-4867-8320-2C38F47DCC18}"/>
              </a:ext>
            </a:extLst>
          </p:cNvPr>
          <p:cNvGrpSpPr/>
          <p:nvPr/>
        </p:nvGrpSpPr>
        <p:grpSpPr>
          <a:xfrm>
            <a:off x="597138" y="3402551"/>
            <a:ext cx="3369635" cy="2741246"/>
            <a:chOff x="597138" y="3402551"/>
            <a:chExt cx="3369635" cy="2741246"/>
          </a:xfrm>
        </p:grpSpPr>
        <p:sp>
          <p:nvSpPr>
            <p:cNvPr id="20" name="Text Placeholder 16">
              <a:extLst>
                <a:ext uri="{FF2B5EF4-FFF2-40B4-BE49-F238E27FC236}">
                  <a16:creationId xmlns:a16="http://schemas.microsoft.com/office/drawing/2014/main" id="{81D6925E-DD95-4D8E-9D99-4538FEF291A0}"/>
                </a:ext>
              </a:extLst>
            </p:cNvPr>
            <p:cNvSpPr txBox="1">
              <a:spLocks/>
            </p:cNvSpPr>
            <p:nvPr/>
          </p:nvSpPr>
          <p:spPr>
            <a:xfrm>
              <a:off x="597141" y="4702925"/>
              <a:ext cx="3243337" cy="1440872"/>
            </a:xfrm>
            <a:prstGeom prst="rect">
              <a:avLst/>
            </a:prstGeom>
          </p:spPr>
          <p:txBody>
            <a:bodyPr wrap="square">
              <a:spAutoFit/>
            </a:bodyPr>
            <a:lstStyle>
              <a:lvl1pPr marL="0" indent="0" algn="l" defTabSz="914400" rtl="0" eaLnBrk="1" latinLnBrk="0" hangingPunct="1">
                <a:lnSpc>
                  <a:spcPct val="150000"/>
                </a:lnSpc>
                <a:spcBef>
                  <a:spcPts val="1000"/>
                </a:spcBef>
                <a:buFont typeface="Arial" panose="020B0604020202020204" pitchFamily="34" charset="0"/>
                <a:buNone/>
                <a:defRPr sz="1200" b="0" i="0" kern="1200">
                  <a:solidFill>
                    <a:schemeClr val="tx1">
                      <a:lumMod val="50000"/>
                      <a:lumOff val="50000"/>
                    </a:schemeClr>
                  </a:solidFill>
                  <a:latin typeface="Klinic Slab Book" pitchFamily="50"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r>
                <a:rPr kumimoji="0" lang="en-ID" sz="1400" b="0" i="0" u="none" strike="noStrike" kern="1200" cap="none" spc="0" normalizeH="0" baseline="0" noProof="0">
                  <a:ln>
                    <a:noFill/>
                  </a:ln>
                  <a:solidFill>
                    <a:schemeClr val="tx2">
                      <a:lumMod val="75000"/>
                    </a:schemeClr>
                  </a:solidFill>
                  <a:effectLst/>
                  <a:uLnTx/>
                  <a:uFillTx/>
                  <a:latin typeface="Klinic Slab Book" pitchFamily="50" charset="0"/>
                </a:rPr>
                <a:t>HUECU offers personal finance sessions and access to </a:t>
              </a:r>
              <a:r>
                <a:rPr kumimoji="0" lang="en-ID" sz="1400" b="0" i="0" u="none" strike="noStrike" kern="1200" cap="none" spc="0" normalizeH="0" baseline="0" noProof="0" err="1">
                  <a:ln>
                    <a:noFill/>
                  </a:ln>
                  <a:solidFill>
                    <a:schemeClr val="tx2">
                      <a:lumMod val="75000"/>
                    </a:schemeClr>
                  </a:solidFill>
                  <a:effectLst/>
                  <a:uLnTx/>
                  <a:uFillTx/>
                  <a:latin typeface="Klinic Slab Book" pitchFamily="50" charset="0"/>
                </a:rPr>
                <a:t>GreenPath</a:t>
              </a:r>
              <a:r>
                <a:rPr kumimoji="0" lang="en-ID" sz="1400" b="0" i="0" u="none" strike="noStrike" kern="1200" cap="none" spc="0" normalizeH="0" baseline="0" noProof="0">
                  <a:ln>
                    <a:noFill/>
                  </a:ln>
                  <a:solidFill>
                    <a:schemeClr val="tx2">
                      <a:lumMod val="75000"/>
                    </a:schemeClr>
                  </a:solidFill>
                  <a:effectLst/>
                  <a:uLnTx/>
                  <a:uFillTx/>
                  <a:latin typeface="Klinic Slab Book" pitchFamily="50" charset="0"/>
                </a:rPr>
                <a:t> Financial Wellness. College life is student friendly designed with the Harvard Undergraduate in mind. </a:t>
              </a:r>
              <a:endParaRPr kumimoji="0" lang="en-US" sz="1400" b="0" i="0" u="none" strike="noStrike" kern="1200" cap="none" spc="0" normalizeH="0" baseline="0" noProof="0">
                <a:ln>
                  <a:noFill/>
                </a:ln>
                <a:solidFill>
                  <a:schemeClr val="tx2">
                    <a:lumMod val="75000"/>
                  </a:schemeClr>
                </a:solidFill>
                <a:effectLst/>
                <a:uLnTx/>
                <a:uFillTx/>
                <a:latin typeface="Klinic Slab Book" pitchFamily="50" charset="0"/>
              </a:endParaRPr>
            </a:p>
          </p:txBody>
        </p:sp>
        <p:sp>
          <p:nvSpPr>
            <p:cNvPr id="21" name="Text Placeholder 17">
              <a:extLst>
                <a:ext uri="{FF2B5EF4-FFF2-40B4-BE49-F238E27FC236}">
                  <a16:creationId xmlns:a16="http://schemas.microsoft.com/office/drawing/2014/main" id="{DD1D6DF8-8078-4A7F-8FAA-8E7C22009663}"/>
                </a:ext>
              </a:extLst>
            </p:cNvPr>
            <p:cNvSpPr txBox="1">
              <a:spLocks/>
            </p:cNvSpPr>
            <p:nvPr/>
          </p:nvSpPr>
          <p:spPr>
            <a:xfrm>
              <a:off x="597138" y="4301201"/>
              <a:ext cx="3369635" cy="34713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ysClr val="windowText" lastClr="000000"/>
                  </a:solidFill>
                  <a:effectLst/>
                  <a:uLnTx/>
                  <a:uFillTx/>
                  <a:latin typeface="Gilroy Bold" panose="00000800000000000000" pitchFamily="50" charset="0"/>
                </a:rPr>
                <a:t>Student Focused</a:t>
              </a:r>
            </a:p>
          </p:txBody>
        </p:sp>
        <p:grpSp>
          <p:nvGrpSpPr>
            <p:cNvPr id="30" name="Group 29">
              <a:extLst>
                <a:ext uri="{FF2B5EF4-FFF2-40B4-BE49-F238E27FC236}">
                  <a16:creationId xmlns:a16="http://schemas.microsoft.com/office/drawing/2014/main" id="{B9F4C13D-686C-4FCC-A315-CE9804F14BF1}"/>
                </a:ext>
              </a:extLst>
            </p:cNvPr>
            <p:cNvGrpSpPr/>
            <p:nvPr/>
          </p:nvGrpSpPr>
          <p:grpSpPr>
            <a:xfrm>
              <a:off x="597138" y="3402551"/>
              <a:ext cx="797805" cy="695536"/>
              <a:chOff x="597138" y="3402551"/>
              <a:chExt cx="797805" cy="695536"/>
            </a:xfrm>
          </p:grpSpPr>
          <p:sp>
            <p:nvSpPr>
              <p:cNvPr id="31" name="Oval 30">
                <a:extLst>
                  <a:ext uri="{FF2B5EF4-FFF2-40B4-BE49-F238E27FC236}">
                    <a16:creationId xmlns:a16="http://schemas.microsoft.com/office/drawing/2014/main" id="{CB77578D-65F4-4926-AB85-15927DF3DB27}"/>
                  </a:ext>
                </a:extLst>
              </p:cNvPr>
              <p:cNvSpPr/>
              <p:nvPr/>
            </p:nvSpPr>
            <p:spPr>
              <a:xfrm>
                <a:off x="597138" y="3529401"/>
                <a:ext cx="568685" cy="568686"/>
              </a:xfrm>
              <a:prstGeom prst="ellipse">
                <a:avLst/>
              </a:prstGeom>
              <a:solidFill>
                <a:srgbClr val="6C0008">
                  <a:alpha val="25098"/>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Graphic 209">
                <a:extLst>
                  <a:ext uri="{FF2B5EF4-FFF2-40B4-BE49-F238E27FC236}">
                    <a16:creationId xmlns:a16="http://schemas.microsoft.com/office/drawing/2014/main" id="{D4C5627E-289F-4C66-B20D-755074EB82B1}"/>
                  </a:ext>
                </a:extLst>
              </p:cNvPr>
              <p:cNvSpPr/>
              <p:nvPr/>
            </p:nvSpPr>
            <p:spPr>
              <a:xfrm>
                <a:off x="771092" y="3402551"/>
                <a:ext cx="623851" cy="605640"/>
              </a:xfrm>
              <a:custGeom>
                <a:avLst/>
                <a:gdLst>
                  <a:gd name="connsiteX0" fmla="*/ 466717 w 511237"/>
                  <a:gd name="connsiteY0" fmla="*/ 20189 h 496314"/>
                  <a:gd name="connsiteX1" fmla="*/ 450758 w 511237"/>
                  <a:gd name="connsiteY1" fmla="*/ 1220 h 496314"/>
                  <a:gd name="connsiteX2" fmla="*/ 426391 w 511237"/>
                  <a:gd name="connsiteY2" fmla="*/ 6846 h 496314"/>
                  <a:gd name="connsiteX3" fmla="*/ 363109 w 511237"/>
                  <a:gd name="connsiteY3" fmla="*/ 69113 h 496314"/>
                  <a:gd name="connsiteX4" fmla="*/ 356373 w 511237"/>
                  <a:gd name="connsiteY4" fmla="*/ 88822 h 496314"/>
                  <a:gd name="connsiteX5" fmla="*/ 359392 w 511237"/>
                  <a:gd name="connsiteY5" fmla="*/ 110430 h 496314"/>
                  <a:gd name="connsiteX6" fmla="*/ 357021 w 511237"/>
                  <a:gd name="connsiteY6" fmla="*/ 112475 h 496314"/>
                  <a:gd name="connsiteX7" fmla="*/ 347483 w 511237"/>
                  <a:gd name="connsiteY7" fmla="*/ 121861 h 496314"/>
                  <a:gd name="connsiteX8" fmla="*/ 213767 w 511237"/>
                  <a:gd name="connsiteY8" fmla="*/ 75640 h 496314"/>
                  <a:gd name="connsiteX9" fmla="*/ 0 w 511237"/>
                  <a:gd name="connsiteY9" fmla="*/ 285977 h 496314"/>
                  <a:gd name="connsiteX10" fmla="*/ 213767 w 511237"/>
                  <a:gd name="connsiteY10" fmla="*/ 496314 h 496314"/>
                  <a:gd name="connsiteX11" fmla="*/ 427534 w 511237"/>
                  <a:gd name="connsiteY11" fmla="*/ 285977 h 496314"/>
                  <a:gd name="connsiteX12" fmla="*/ 381016 w 511237"/>
                  <a:gd name="connsiteY12" fmla="*/ 154969 h 496314"/>
                  <a:gd name="connsiteX13" fmla="*/ 388158 w 511237"/>
                  <a:gd name="connsiteY13" fmla="*/ 147941 h 496314"/>
                  <a:gd name="connsiteX14" fmla="*/ 420966 w 511237"/>
                  <a:gd name="connsiteY14" fmla="*/ 152380 h 496314"/>
                  <a:gd name="connsiteX15" fmla="*/ 440996 w 511237"/>
                  <a:gd name="connsiteY15" fmla="*/ 145752 h 496314"/>
                  <a:gd name="connsiteX16" fmla="*/ 504281 w 511237"/>
                  <a:gd name="connsiteY16" fmla="*/ 83484 h 496314"/>
                  <a:gd name="connsiteX17" fmla="*/ 509998 w 511237"/>
                  <a:gd name="connsiteY17" fmla="*/ 59510 h 496314"/>
                  <a:gd name="connsiteX18" fmla="*/ 490721 w 511237"/>
                  <a:gd name="connsiteY18" fmla="*/ 43806 h 496314"/>
                  <a:gd name="connsiteX19" fmla="*/ 469617 w 511237"/>
                  <a:gd name="connsiteY19" fmla="*/ 40951 h 496314"/>
                  <a:gd name="connsiteX20" fmla="*/ 466717 w 511237"/>
                  <a:gd name="connsiteY20" fmla="*/ 20189 h 496314"/>
                  <a:gd name="connsiteX21" fmla="*/ 405041 w 511237"/>
                  <a:gd name="connsiteY21" fmla="*/ 93956 h 496314"/>
                  <a:gd name="connsiteX22" fmla="*/ 427265 w 511237"/>
                  <a:gd name="connsiteY22" fmla="*/ 72088 h 496314"/>
                  <a:gd name="connsiteX23" fmla="*/ 437975 w 511237"/>
                  <a:gd name="connsiteY23" fmla="*/ 82624 h 496314"/>
                  <a:gd name="connsiteX24" fmla="*/ 415748 w 511237"/>
                  <a:gd name="connsiteY24" fmla="*/ 104492 h 496314"/>
                  <a:gd name="connsiteX25" fmla="*/ 406335 w 511237"/>
                  <a:gd name="connsiteY25" fmla="*/ 103219 h 496314"/>
                  <a:gd name="connsiteX26" fmla="*/ 405041 w 511237"/>
                  <a:gd name="connsiteY26" fmla="*/ 93956 h 496314"/>
                  <a:gd name="connsiteX27" fmla="*/ 380030 w 511237"/>
                  <a:gd name="connsiteY27" fmla="*/ 285977 h 496314"/>
                  <a:gd name="connsiteX28" fmla="*/ 213767 w 511237"/>
                  <a:gd name="connsiteY28" fmla="*/ 449573 h 496314"/>
                  <a:gd name="connsiteX29" fmla="*/ 47504 w 511237"/>
                  <a:gd name="connsiteY29" fmla="*/ 285977 h 496314"/>
                  <a:gd name="connsiteX30" fmla="*/ 213767 w 511237"/>
                  <a:gd name="connsiteY30" fmla="*/ 122381 h 496314"/>
                  <a:gd name="connsiteX31" fmla="*/ 313632 w 511237"/>
                  <a:gd name="connsiteY31" fmla="*/ 155168 h 496314"/>
                  <a:gd name="connsiteX32" fmla="*/ 279569 w 511237"/>
                  <a:gd name="connsiteY32" fmla="*/ 188685 h 496314"/>
                  <a:gd name="connsiteX33" fmla="*/ 213767 w 511237"/>
                  <a:gd name="connsiteY33" fmla="*/ 169123 h 496314"/>
                  <a:gd name="connsiteX34" fmla="*/ 95007 w 511237"/>
                  <a:gd name="connsiteY34" fmla="*/ 285977 h 496314"/>
                  <a:gd name="connsiteX35" fmla="*/ 213767 w 511237"/>
                  <a:gd name="connsiteY35" fmla="*/ 402831 h 496314"/>
                  <a:gd name="connsiteX36" fmla="*/ 332526 w 511237"/>
                  <a:gd name="connsiteY36" fmla="*/ 285977 h 496314"/>
                  <a:gd name="connsiteX37" fmla="*/ 313054 w 511237"/>
                  <a:gd name="connsiteY37" fmla="*/ 221840 h 496314"/>
                  <a:gd name="connsiteX38" fmla="*/ 347150 w 511237"/>
                  <a:gd name="connsiteY38" fmla="*/ 188292 h 496314"/>
                  <a:gd name="connsiteX39" fmla="*/ 380030 w 511237"/>
                  <a:gd name="connsiteY39" fmla="*/ 285977 h 496314"/>
                  <a:gd name="connsiteX40" fmla="*/ 213767 w 511237"/>
                  <a:gd name="connsiteY40" fmla="*/ 215864 h 496314"/>
                  <a:gd name="connsiteX41" fmla="*/ 244834 w 511237"/>
                  <a:gd name="connsiteY41" fmla="*/ 222862 h 496314"/>
                  <a:gd name="connsiteX42" fmla="*/ 204409 w 511237"/>
                  <a:gd name="connsiteY42" fmla="*/ 262639 h 496314"/>
                  <a:gd name="connsiteX43" fmla="*/ 204409 w 511237"/>
                  <a:gd name="connsiteY43" fmla="*/ 295690 h 496314"/>
                  <a:gd name="connsiteX44" fmla="*/ 237998 w 511237"/>
                  <a:gd name="connsiteY44" fmla="*/ 295690 h 496314"/>
                  <a:gd name="connsiteX45" fmla="*/ 278244 w 511237"/>
                  <a:gd name="connsiteY45" fmla="*/ 256093 h 496314"/>
                  <a:gd name="connsiteX46" fmla="*/ 285022 w 511237"/>
                  <a:gd name="connsiteY46" fmla="*/ 285977 h 496314"/>
                  <a:gd name="connsiteX47" fmla="*/ 213767 w 511237"/>
                  <a:gd name="connsiteY47" fmla="*/ 356089 h 496314"/>
                  <a:gd name="connsiteX48" fmla="*/ 142511 w 511237"/>
                  <a:gd name="connsiteY48" fmla="*/ 285977 h 496314"/>
                  <a:gd name="connsiteX49" fmla="*/ 213767 w 511237"/>
                  <a:gd name="connsiteY49" fmla="*/ 215864 h 49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11237" h="496314">
                    <a:moveTo>
                      <a:pt x="466717" y="20189"/>
                    </a:moveTo>
                    <a:cubicBezTo>
                      <a:pt x="465489" y="11397"/>
                      <a:pt x="459307" y="4048"/>
                      <a:pt x="450758" y="1220"/>
                    </a:cubicBezTo>
                    <a:cubicBezTo>
                      <a:pt x="442208" y="-1609"/>
                      <a:pt x="432769" y="571"/>
                      <a:pt x="426391" y="6846"/>
                    </a:cubicBezTo>
                    <a:lnTo>
                      <a:pt x="363109" y="69113"/>
                    </a:lnTo>
                    <a:cubicBezTo>
                      <a:pt x="357853" y="74284"/>
                      <a:pt x="355361" y="81577"/>
                      <a:pt x="356373" y="88822"/>
                    </a:cubicBezTo>
                    <a:lnTo>
                      <a:pt x="359392" y="110430"/>
                    </a:lnTo>
                    <a:cubicBezTo>
                      <a:pt x="358568" y="111051"/>
                      <a:pt x="357777" y="111733"/>
                      <a:pt x="357021" y="112475"/>
                    </a:cubicBezTo>
                    <a:lnTo>
                      <a:pt x="347483" y="121861"/>
                    </a:lnTo>
                    <a:cubicBezTo>
                      <a:pt x="310869" y="92941"/>
                      <a:pt x="264373" y="75640"/>
                      <a:pt x="213767" y="75640"/>
                    </a:cubicBezTo>
                    <a:cubicBezTo>
                      <a:pt x="95707" y="75640"/>
                      <a:pt x="0" y="169811"/>
                      <a:pt x="0" y="285977"/>
                    </a:cubicBezTo>
                    <a:cubicBezTo>
                      <a:pt x="0" y="402144"/>
                      <a:pt x="95707" y="496314"/>
                      <a:pt x="213767" y="496314"/>
                    </a:cubicBezTo>
                    <a:cubicBezTo>
                      <a:pt x="331828" y="496314"/>
                      <a:pt x="427534" y="402144"/>
                      <a:pt x="427534" y="285977"/>
                    </a:cubicBezTo>
                    <a:cubicBezTo>
                      <a:pt x="427534" y="236442"/>
                      <a:pt x="410133" y="190908"/>
                      <a:pt x="381016" y="154969"/>
                    </a:cubicBezTo>
                    <a:lnTo>
                      <a:pt x="388158" y="147941"/>
                    </a:lnTo>
                    <a:lnTo>
                      <a:pt x="420966" y="152380"/>
                    </a:lnTo>
                    <a:cubicBezTo>
                      <a:pt x="428329" y="153375"/>
                      <a:pt x="435742" y="150923"/>
                      <a:pt x="440996" y="145752"/>
                    </a:cubicBezTo>
                    <a:lnTo>
                      <a:pt x="504281" y="83484"/>
                    </a:lnTo>
                    <a:cubicBezTo>
                      <a:pt x="510658" y="77209"/>
                      <a:pt x="512872" y="67921"/>
                      <a:pt x="509998" y="59510"/>
                    </a:cubicBezTo>
                    <a:cubicBezTo>
                      <a:pt x="507124" y="51098"/>
                      <a:pt x="499654" y="45014"/>
                      <a:pt x="490721" y="43806"/>
                    </a:cubicBezTo>
                    <a:lnTo>
                      <a:pt x="469617" y="40951"/>
                    </a:lnTo>
                    <a:lnTo>
                      <a:pt x="466717" y="20189"/>
                    </a:lnTo>
                    <a:close/>
                    <a:moveTo>
                      <a:pt x="405041" y="93956"/>
                    </a:moveTo>
                    <a:lnTo>
                      <a:pt x="427265" y="72088"/>
                    </a:lnTo>
                    <a:cubicBezTo>
                      <a:pt x="429569" y="76650"/>
                      <a:pt x="433339" y="80357"/>
                      <a:pt x="437975" y="82624"/>
                    </a:cubicBezTo>
                    <a:lnTo>
                      <a:pt x="415748" y="104492"/>
                    </a:lnTo>
                    <a:lnTo>
                      <a:pt x="406335" y="103219"/>
                    </a:lnTo>
                    <a:lnTo>
                      <a:pt x="405041" y="93956"/>
                    </a:lnTo>
                    <a:close/>
                    <a:moveTo>
                      <a:pt x="380030" y="285977"/>
                    </a:moveTo>
                    <a:cubicBezTo>
                      <a:pt x="380030" y="376329"/>
                      <a:pt x="305592" y="449573"/>
                      <a:pt x="213767" y="449573"/>
                    </a:cubicBezTo>
                    <a:cubicBezTo>
                      <a:pt x="121942" y="449573"/>
                      <a:pt x="47504" y="376329"/>
                      <a:pt x="47504" y="285977"/>
                    </a:cubicBezTo>
                    <a:cubicBezTo>
                      <a:pt x="47504" y="195625"/>
                      <a:pt x="121942" y="122381"/>
                      <a:pt x="213767" y="122381"/>
                    </a:cubicBezTo>
                    <a:cubicBezTo>
                      <a:pt x="251245" y="122381"/>
                      <a:pt x="285825" y="134582"/>
                      <a:pt x="313632" y="155168"/>
                    </a:cubicBezTo>
                    <a:lnTo>
                      <a:pt x="279569" y="188685"/>
                    </a:lnTo>
                    <a:cubicBezTo>
                      <a:pt x="260734" y="176326"/>
                      <a:pt x="238105" y="169123"/>
                      <a:pt x="213767" y="169123"/>
                    </a:cubicBezTo>
                    <a:cubicBezTo>
                      <a:pt x="148178" y="169123"/>
                      <a:pt x="95007" y="221441"/>
                      <a:pt x="95007" y="285977"/>
                    </a:cubicBezTo>
                    <a:cubicBezTo>
                      <a:pt x="95007" y="350513"/>
                      <a:pt x="148178" y="402831"/>
                      <a:pt x="213767" y="402831"/>
                    </a:cubicBezTo>
                    <a:cubicBezTo>
                      <a:pt x="279355" y="402831"/>
                      <a:pt x="332526" y="350513"/>
                      <a:pt x="332526" y="285977"/>
                    </a:cubicBezTo>
                    <a:cubicBezTo>
                      <a:pt x="332526" y="262291"/>
                      <a:pt x="325365" y="240252"/>
                      <a:pt x="313054" y="221840"/>
                    </a:cubicBezTo>
                    <a:lnTo>
                      <a:pt x="347150" y="188292"/>
                    </a:lnTo>
                    <a:cubicBezTo>
                      <a:pt x="367805" y="215553"/>
                      <a:pt x="380030" y="249360"/>
                      <a:pt x="380030" y="285977"/>
                    </a:cubicBezTo>
                    <a:close/>
                    <a:moveTo>
                      <a:pt x="213767" y="215864"/>
                    </a:moveTo>
                    <a:cubicBezTo>
                      <a:pt x="224905" y="215864"/>
                      <a:pt x="235445" y="218379"/>
                      <a:pt x="244834" y="222862"/>
                    </a:cubicBezTo>
                    <a:lnTo>
                      <a:pt x="204409" y="262639"/>
                    </a:lnTo>
                    <a:cubicBezTo>
                      <a:pt x="195134" y="271765"/>
                      <a:pt x="195134" y="286564"/>
                      <a:pt x="204409" y="295690"/>
                    </a:cubicBezTo>
                    <a:cubicBezTo>
                      <a:pt x="213685" y="304818"/>
                      <a:pt x="228723" y="304818"/>
                      <a:pt x="237998" y="295690"/>
                    </a:cubicBezTo>
                    <a:lnTo>
                      <a:pt x="278244" y="256093"/>
                    </a:lnTo>
                    <a:cubicBezTo>
                      <a:pt x="282593" y="265158"/>
                      <a:pt x="285022" y="275287"/>
                      <a:pt x="285022" y="285977"/>
                    </a:cubicBezTo>
                    <a:cubicBezTo>
                      <a:pt x="285022" y="324700"/>
                      <a:pt x="253121" y="356089"/>
                      <a:pt x="213767" y="356089"/>
                    </a:cubicBezTo>
                    <a:cubicBezTo>
                      <a:pt x="174414" y="356089"/>
                      <a:pt x="142511" y="324700"/>
                      <a:pt x="142511" y="285977"/>
                    </a:cubicBezTo>
                    <a:cubicBezTo>
                      <a:pt x="142511" y="247254"/>
                      <a:pt x="174414" y="215864"/>
                      <a:pt x="213767" y="215864"/>
                    </a:cubicBezTo>
                    <a:close/>
                  </a:path>
                </a:pathLst>
              </a:custGeom>
              <a:solidFill>
                <a:srgbClr val="6C0008"/>
              </a:solidFill>
              <a:ln w="2360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TL" sz="1800" b="0" i="0" u="none" strike="noStrike" kern="0" cap="none" spc="0" normalizeH="0" baseline="0" noProof="0">
                  <a:ln>
                    <a:noFill/>
                  </a:ln>
                  <a:solidFill>
                    <a:prstClr val="black"/>
                  </a:solidFill>
                  <a:effectLst/>
                  <a:uLnTx/>
                  <a:uFillTx/>
                  <a:latin typeface="Calibri" panose="020F0502020204030204"/>
                </a:endParaRPr>
              </a:p>
            </p:txBody>
          </p:sp>
        </p:grpSp>
      </p:grpSp>
      <p:grpSp>
        <p:nvGrpSpPr>
          <p:cNvPr id="37" name="Group 36">
            <a:extLst>
              <a:ext uri="{FF2B5EF4-FFF2-40B4-BE49-F238E27FC236}">
                <a16:creationId xmlns:a16="http://schemas.microsoft.com/office/drawing/2014/main" id="{2B96ACE1-E5A8-4172-B4F5-8EE38B8B2B8E}"/>
              </a:ext>
            </a:extLst>
          </p:cNvPr>
          <p:cNvGrpSpPr/>
          <p:nvPr/>
        </p:nvGrpSpPr>
        <p:grpSpPr>
          <a:xfrm>
            <a:off x="4411181" y="3500226"/>
            <a:ext cx="3369635" cy="1824341"/>
            <a:chOff x="4411180" y="3500226"/>
            <a:chExt cx="3369635" cy="1824341"/>
          </a:xfrm>
        </p:grpSpPr>
        <p:sp>
          <p:nvSpPr>
            <p:cNvPr id="22" name="Text Placeholder 18">
              <a:extLst>
                <a:ext uri="{FF2B5EF4-FFF2-40B4-BE49-F238E27FC236}">
                  <a16:creationId xmlns:a16="http://schemas.microsoft.com/office/drawing/2014/main" id="{CD9AE7BC-6D63-49AD-9266-A08D0E8FD405}"/>
                </a:ext>
              </a:extLst>
            </p:cNvPr>
            <p:cNvSpPr txBox="1">
              <a:spLocks/>
            </p:cNvSpPr>
            <p:nvPr/>
          </p:nvSpPr>
          <p:spPr>
            <a:xfrm>
              <a:off x="4411183" y="4716067"/>
              <a:ext cx="3243340" cy="608500"/>
            </a:xfrm>
            <a:prstGeom prst="rect">
              <a:avLst/>
            </a:prstGeom>
          </p:spPr>
          <p:txBody>
            <a:bodyPr>
              <a:spAutoFit/>
            </a:bodyPr>
            <a:lstStyle>
              <a:defPPr>
                <a:defRPr lang="en-US"/>
              </a:defPPr>
              <a:lvl1pPr marR="0" lvl="0" indent="0" defTabSz="914400" fontAlgn="auto">
                <a:lnSpc>
                  <a:spcPct val="125000"/>
                </a:lnSpc>
                <a:spcBef>
                  <a:spcPts val="1000"/>
                </a:spcBef>
                <a:spcAft>
                  <a:spcPts val="0"/>
                </a:spcAft>
                <a:buClrTx/>
                <a:buSzTx/>
                <a:buFont typeface="Arial" panose="020B0604020202020204" pitchFamily="34" charset="0"/>
                <a:buNone/>
                <a:tabLst/>
                <a:defRPr kumimoji="0" sz="1400" b="0" i="0" u="none" strike="noStrike" cap="none" spc="0" normalizeH="0" baseline="0">
                  <a:ln>
                    <a:noFill/>
                  </a:ln>
                  <a:solidFill>
                    <a:schemeClr val="tx2">
                      <a:lumMod val="75000"/>
                    </a:schemeClr>
                  </a:solidFill>
                  <a:effectLst/>
                  <a:uLnTx/>
                  <a:uFillTx/>
                  <a:latin typeface="Klinic Slab Book" pitchFamily="50" charset="0"/>
                  <a:ea typeface="Open Sans" panose="020B0606030504020204" pitchFamily="34" charset="0"/>
                  <a:cs typeface="Open Sans" panose="020B0606030504020204" pitchFamily="34"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ID"/>
                <a:t>Fee-free account with FREE incoming wires and FREE incoming bank transfers. </a:t>
              </a:r>
              <a:endParaRPr lang="en-US"/>
            </a:p>
          </p:txBody>
        </p:sp>
        <p:sp>
          <p:nvSpPr>
            <p:cNvPr id="23" name="Text Placeholder 19">
              <a:extLst>
                <a:ext uri="{FF2B5EF4-FFF2-40B4-BE49-F238E27FC236}">
                  <a16:creationId xmlns:a16="http://schemas.microsoft.com/office/drawing/2014/main" id="{8556C45F-102C-42FD-A0B0-DD61620BDCB2}"/>
                </a:ext>
              </a:extLst>
            </p:cNvPr>
            <p:cNvSpPr txBox="1">
              <a:spLocks/>
            </p:cNvSpPr>
            <p:nvPr/>
          </p:nvSpPr>
          <p:spPr>
            <a:xfrm>
              <a:off x="4411180" y="4301201"/>
              <a:ext cx="3369635" cy="347132"/>
            </a:xfrm>
            <a:prstGeom prst="rect">
              <a:avLst/>
            </a:prstGeom>
          </p:spPr>
          <p:txBody>
            <a:bodyPr>
              <a:spAutoFit/>
            </a:bodyPr>
            <a:lstStyle>
              <a:lvl1pPr marL="0" indent="0" algn="l" defTabSz="914400" rtl="0" eaLnBrk="1" latinLnBrk="0" hangingPunct="1">
                <a:lnSpc>
                  <a:spcPct val="100000"/>
                </a:lnSpc>
                <a:spcBef>
                  <a:spcPts val="1000"/>
                </a:spcBef>
                <a:buFont typeface="Arial" panose="020B0604020202020204" pitchFamily="34" charset="0"/>
                <a:buNone/>
                <a:defRPr sz="1600" b="1" i="0" kern="1200">
                  <a:solidFill>
                    <a:schemeClr val="tx1"/>
                  </a:solidFill>
                  <a:latin typeface="Gilroy Bold" panose="00000800000000000000" pitchFamily="50" charset="0"/>
                  <a:ea typeface="Open Sans" panose="020B0606030504020204" pitchFamily="34" charset="0"/>
                  <a:cs typeface="Gilroy Bold" panose="000008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ysClr val="windowText" lastClr="000000"/>
                  </a:solidFill>
                  <a:effectLst/>
                  <a:uLnTx/>
                  <a:uFillTx/>
                  <a:latin typeface="Gilroy Bold" panose="00000800000000000000" pitchFamily="50" charset="0"/>
                </a:rPr>
                <a:t>Fee-Free</a:t>
              </a:r>
            </a:p>
          </p:txBody>
        </p:sp>
        <p:grpSp>
          <p:nvGrpSpPr>
            <p:cNvPr id="33" name="Group 32">
              <a:extLst>
                <a:ext uri="{FF2B5EF4-FFF2-40B4-BE49-F238E27FC236}">
                  <a16:creationId xmlns:a16="http://schemas.microsoft.com/office/drawing/2014/main" id="{0B182298-4FCB-454E-ADE6-414FAB6D3B77}"/>
                </a:ext>
              </a:extLst>
            </p:cNvPr>
            <p:cNvGrpSpPr/>
            <p:nvPr/>
          </p:nvGrpSpPr>
          <p:grpSpPr>
            <a:xfrm>
              <a:off x="4459967" y="3500226"/>
              <a:ext cx="795768" cy="597861"/>
              <a:chOff x="4459967" y="3500226"/>
              <a:chExt cx="795768" cy="597861"/>
            </a:xfrm>
          </p:grpSpPr>
          <p:sp>
            <p:nvSpPr>
              <p:cNvPr id="34" name="Oval 33">
                <a:extLst>
                  <a:ext uri="{FF2B5EF4-FFF2-40B4-BE49-F238E27FC236}">
                    <a16:creationId xmlns:a16="http://schemas.microsoft.com/office/drawing/2014/main" id="{FE1D4B85-D86D-4120-A438-0B4A0A82198F}"/>
                  </a:ext>
                </a:extLst>
              </p:cNvPr>
              <p:cNvSpPr/>
              <p:nvPr/>
            </p:nvSpPr>
            <p:spPr>
              <a:xfrm>
                <a:off x="4459967" y="3529401"/>
                <a:ext cx="568685" cy="568686"/>
              </a:xfrm>
              <a:prstGeom prst="ellipse">
                <a:avLst/>
              </a:prstGeom>
              <a:solidFill>
                <a:srgbClr val="6C0008">
                  <a:alpha val="25098"/>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Freeform 21">
                <a:extLst>
                  <a:ext uri="{FF2B5EF4-FFF2-40B4-BE49-F238E27FC236}">
                    <a16:creationId xmlns:a16="http://schemas.microsoft.com/office/drawing/2014/main" id="{E269DA31-D166-4031-81A1-BE2260D8CBB7}"/>
                  </a:ext>
                </a:extLst>
              </p:cNvPr>
              <p:cNvSpPr/>
              <p:nvPr/>
            </p:nvSpPr>
            <p:spPr>
              <a:xfrm>
                <a:off x="4580531" y="3500226"/>
                <a:ext cx="675204" cy="507965"/>
              </a:xfrm>
              <a:custGeom>
                <a:avLst/>
                <a:gdLst>
                  <a:gd name="connsiteX0" fmla="*/ 404900 w 555292"/>
                  <a:gd name="connsiteY0" fmla="*/ 255294 h 417754"/>
                  <a:gd name="connsiteX1" fmla="*/ 393331 w 555292"/>
                  <a:gd name="connsiteY1" fmla="*/ 266898 h 417754"/>
                  <a:gd name="connsiteX2" fmla="*/ 404900 w 555292"/>
                  <a:gd name="connsiteY2" fmla="*/ 278503 h 417754"/>
                  <a:gd name="connsiteX3" fmla="*/ 416468 w 555292"/>
                  <a:gd name="connsiteY3" fmla="*/ 266898 h 417754"/>
                  <a:gd name="connsiteX4" fmla="*/ 404900 w 555292"/>
                  <a:gd name="connsiteY4" fmla="*/ 255294 h 417754"/>
                  <a:gd name="connsiteX5" fmla="*/ 404900 w 555292"/>
                  <a:gd name="connsiteY5" fmla="*/ 208877 h 417754"/>
                  <a:gd name="connsiteX6" fmla="*/ 462743 w 555292"/>
                  <a:gd name="connsiteY6" fmla="*/ 266898 h 417754"/>
                  <a:gd name="connsiteX7" fmla="*/ 404900 w 555292"/>
                  <a:gd name="connsiteY7" fmla="*/ 324920 h 417754"/>
                  <a:gd name="connsiteX8" fmla="*/ 347057 w 555292"/>
                  <a:gd name="connsiteY8" fmla="*/ 266898 h 417754"/>
                  <a:gd name="connsiteX9" fmla="*/ 404900 w 555292"/>
                  <a:gd name="connsiteY9" fmla="*/ 208877 h 417754"/>
                  <a:gd name="connsiteX10" fmla="*/ 416469 w 555292"/>
                  <a:gd name="connsiteY10" fmla="*/ 116042 h 417754"/>
                  <a:gd name="connsiteX11" fmla="*/ 439606 w 555292"/>
                  <a:gd name="connsiteY11" fmla="*/ 116042 h 417754"/>
                  <a:gd name="connsiteX12" fmla="*/ 462743 w 555292"/>
                  <a:gd name="connsiteY12" fmla="*/ 139251 h 417754"/>
                  <a:gd name="connsiteX13" fmla="*/ 439606 w 555292"/>
                  <a:gd name="connsiteY13" fmla="*/ 162459 h 417754"/>
                  <a:gd name="connsiteX14" fmla="*/ 416469 w 555292"/>
                  <a:gd name="connsiteY14" fmla="*/ 162459 h 417754"/>
                  <a:gd name="connsiteX15" fmla="*/ 393332 w 555292"/>
                  <a:gd name="connsiteY15" fmla="*/ 139251 h 417754"/>
                  <a:gd name="connsiteX16" fmla="*/ 416469 w 555292"/>
                  <a:gd name="connsiteY16" fmla="*/ 116042 h 417754"/>
                  <a:gd name="connsiteX17" fmla="*/ 115686 w 555292"/>
                  <a:gd name="connsiteY17" fmla="*/ 116042 h 417754"/>
                  <a:gd name="connsiteX18" fmla="*/ 347058 w 555292"/>
                  <a:gd name="connsiteY18" fmla="*/ 116042 h 417754"/>
                  <a:gd name="connsiteX19" fmla="*/ 370195 w 555292"/>
                  <a:gd name="connsiteY19" fmla="*/ 139251 h 417754"/>
                  <a:gd name="connsiteX20" fmla="*/ 347058 w 555292"/>
                  <a:gd name="connsiteY20" fmla="*/ 162459 h 417754"/>
                  <a:gd name="connsiteX21" fmla="*/ 115686 w 555292"/>
                  <a:gd name="connsiteY21" fmla="*/ 162459 h 417754"/>
                  <a:gd name="connsiteX22" fmla="*/ 92549 w 555292"/>
                  <a:gd name="connsiteY22" fmla="*/ 139251 h 417754"/>
                  <a:gd name="connsiteX23" fmla="*/ 115686 w 555292"/>
                  <a:gd name="connsiteY23" fmla="*/ 116042 h 417754"/>
                  <a:gd name="connsiteX24" fmla="*/ 69411 w 555292"/>
                  <a:gd name="connsiteY24" fmla="*/ 46417 h 417754"/>
                  <a:gd name="connsiteX25" fmla="*/ 46274 w 555292"/>
                  <a:gd name="connsiteY25" fmla="*/ 69626 h 417754"/>
                  <a:gd name="connsiteX26" fmla="*/ 46274 w 555292"/>
                  <a:gd name="connsiteY26" fmla="*/ 348128 h 417754"/>
                  <a:gd name="connsiteX27" fmla="*/ 69411 w 555292"/>
                  <a:gd name="connsiteY27" fmla="*/ 371337 h 417754"/>
                  <a:gd name="connsiteX28" fmla="*/ 485880 w 555292"/>
                  <a:gd name="connsiteY28" fmla="*/ 371337 h 417754"/>
                  <a:gd name="connsiteX29" fmla="*/ 509018 w 555292"/>
                  <a:gd name="connsiteY29" fmla="*/ 348128 h 417754"/>
                  <a:gd name="connsiteX30" fmla="*/ 509018 w 555292"/>
                  <a:gd name="connsiteY30" fmla="*/ 69626 h 417754"/>
                  <a:gd name="connsiteX31" fmla="*/ 485880 w 555292"/>
                  <a:gd name="connsiteY31" fmla="*/ 46417 h 417754"/>
                  <a:gd name="connsiteX32" fmla="*/ 69411 w 555292"/>
                  <a:gd name="connsiteY32" fmla="*/ 0 h 417754"/>
                  <a:gd name="connsiteX33" fmla="*/ 485880 w 555292"/>
                  <a:gd name="connsiteY33" fmla="*/ 0 h 417754"/>
                  <a:gd name="connsiteX34" fmla="*/ 555292 w 555292"/>
                  <a:gd name="connsiteY34" fmla="*/ 69626 h 417754"/>
                  <a:gd name="connsiteX35" fmla="*/ 555292 w 555292"/>
                  <a:gd name="connsiteY35" fmla="*/ 348128 h 417754"/>
                  <a:gd name="connsiteX36" fmla="*/ 485880 w 555292"/>
                  <a:gd name="connsiteY36" fmla="*/ 417754 h 417754"/>
                  <a:gd name="connsiteX37" fmla="*/ 69411 w 555292"/>
                  <a:gd name="connsiteY37" fmla="*/ 417754 h 417754"/>
                  <a:gd name="connsiteX38" fmla="*/ 0 w 555292"/>
                  <a:gd name="connsiteY38" fmla="*/ 348128 h 417754"/>
                  <a:gd name="connsiteX39" fmla="*/ 0 w 555292"/>
                  <a:gd name="connsiteY39" fmla="*/ 69626 h 417754"/>
                  <a:gd name="connsiteX40" fmla="*/ 69411 w 555292"/>
                  <a:gd name="connsiteY40" fmla="*/ 0 h 41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55292" h="417754">
                    <a:moveTo>
                      <a:pt x="404900" y="255294"/>
                    </a:moveTo>
                    <a:cubicBezTo>
                      <a:pt x="398512" y="255294"/>
                      <a:pt x="393331" y="260491"/>
                      <a:pt x="393331" y="266898"/>
                    </a:cubicBezTo>
                    <a:cubicBezTo>
                      <a:pt x="393331" y="273306"/>
                      <a:pt x="398512" y="278503"/>
                      <a:pt x="404900" y="278503"/>
                    </a:cubicBezTo>
                    <a:cubicBezTo>
                      <a:pt x="411288" y="278503"/>
                      <a:pt x="416468" y="273306"/>
                      <a:pt x="416468" y="266898"/>
                    </a:cubicBezTo>
                    <a:cubicBezTo>
                      <a:pt x="416468" y="260491"/>
                      <a:pt x="411288" y="255294"/>
                      <a:pt x="404900" y="255294"/>
                    </a:cubicBezTo>
                    <a:close/>
                    <a:moveTo>
                      <a:pt x="404900" y="208877"/>
                    </a:moveTo>
                    <a:cubicBezTo>
                      <a:pt x="436845" y="208877"/>
                      <a:pt x="462743" y="234854"/>
                      <a:pt x="462743" y="266898"/>
                    </a:cubicBezTo>
                    <a:cubicBezTo>
                      <a:pt x="462743" y="298942"/>
                      <a:pt x="436845" y="324920"/>
                      <a:pt x="404900" y="324920"/>
                    </a:cubicBezTo>
                    <a:cubicBezTo>
                      <a:pt x="372954" y="324920"/>
                      <a:pt x="347057" y="298942"/>
                      <a:pt x="347057" y="266898"/>
                    </a:cubicBezTo>
                    <a:cubicBezTo>
                      <a:pt x="347057" y="234854"/>
                      <a:pt x="372954" y="208877"/>
                      <a:pt x="404900" y="208877"/>
                    </a:cubicBezTo>
                    <a:close/>
                    <a:moveTo>
                      <a:pt x="416469" y="116042"/>
                    </a:moveTo>
                    <a:lnTo>
                      <a:pt x="439606" y="116042"/>
                    </a:lnTo>
                    <a:cubicBezTo>
                      <a:pt x="452385" y="116042"/>
                      <a:pt x="462743" y="126433"/>
                      <a:pt x="462743" y="139251"/>
                    </a:cubicBezTo>
                    <a:cubicBezTo>
                      <a:pt x="462743" y="152068"/>
                      <a:pt x="452385" y="162459"/>
                      <a:pt x="439606" y="162459"/>
                    </a:cubicBezTo>
                    <a:lnTo>
                      <a:pt x="416469" y="162459"/>
                    </a:lnTo>
                    <a:cubicBezTo>
                      <a:pt x="403691" y="162459"/>
                      <a:pt x="393332" y="152068"/>
                      <a:pt x="393332" y="139251"/>
                    </a:cubicBezTo>
                    <a:cubicBezTo>
                      <a:pt x="393332" y="126433"/>
                      <a:pt x="403691" y="116042"/>
                      <a:pt x="416469" y="116042"/>
                    </a:cubicBezTo>
                    <a:close/>
                    <a:moveTo>
                      <a:pt x="115686" y="116042"/>
                    </a:moveTo>
                    <a:lnTo>
                      <a:pt x="347058" y="116042"/>
                    </a:lnTo>
                    <a:cubicBezTo>
                      <a:pt x="359836" y="116042"/>
                      <a:pt x="370195" y="126433"/>
                      <a:pt x="370195" y="139251"/>
                    </a:cubicBezTo>
                    <a:cubicBezTo>
                      <a:pt x="370195" y="152068"/>
                      <a:pt x="359836" y="162459"/>
                      <a:pt x="347058" y="162459"/>
                    </a:cubicBezTo>
                    <a:lnTo>
                      <a:pt x="115686" y="162459"/>
                    </a:lnTo>
                    <a:cubicBezTo>
                      <a:pt x="102908" y="162459"/>
                      <a:pt x="92549" y="152068"/>
                      <a:pt x="92549" y="139251"/>
                    </a:cubicBezTo>
                    <a:cubicBezTo>
                      <a:pt x="92549" y="126433"/>
                      <a:pt x="102908" y="116042"/>
                      <a:pt x="115686" y="116042"/>
                    </a:cubicBezTo>
                    <a:close/>
                    <a:moveTo>
                      <a:pt x="69411" y="46417"/>
                    </a:moveTo>
                    <a:cubicBezTo>
                      <a:pt x="56633" y="46417"/>
                      <a:pt x="46274" y="56808"/>
                      <a:pt x="46274" y="69626"/>
                    </a:cubicBezTo>
                    <a:lnTo>
                      <a:pt x="46274" y="348128"/>
                    </a:lnTo>
                    <a:cubicBezTo>
                      <a:pt x="46274" y="360946"/>
                      <a:pt x="56633" y="371337"/>
                      <a:pt x="69411" y="371337"/>
                    </a:cubicBezTo>
                    <a:lnTo>
                      <a:pt x="485880" y="371337"/>
                    </a:lnTo>
                    <a:cubicBezTo>
                      <a:pt x="498659" y="371337"/>
                      <a:pt x="509018" y="360946"/>
                      <a:pt x="509018" y="348128"/>
                    </a:cubicBezTo>
                    <a:lnTo>
                      <a:pt x="509018" y="69626"/>
                    </a:lnTo>
                    <a:cubicBezTo>
                      <a:pt x="509018" y="56808"/>
                      <a:pt x="498659" y="46417"/>
                      <a:pt x="485880" y="46417"/>
                    </a:cubicBezTo>
                    <a:close/>
                    <a:moveTo>
                      <a:pt x="69411" y="0"/>
                    </a:moveTo>
                    <a:lnTo>
                      <a:pt x="485880" y="0"/>
                    </a:lnTo>
                    <a:cubicBezTo>
                      <a:pt x="524216" y="0"/>
                      <a:pt x="555292" y="31173"/>
                      <a:pt x="555292" y="69626"/>
                    </a:cubicBezTo>
                    <a:lnTo>
                      <a:pt x="555292" y="348128"/>
                    </a:lnTo>
                    <a:cubicBezTo>
                      <a:pt x="555292" y="386583"/>
                      <a:pt x="524216" y="417754"/>
                      <a:pt x="485880" y="417754"/>
                    </a:cubicBezTo>
                    <a:lnTo>
                      <a:pt x="69411" y="417754"/>
                    </a:lnTo>
                    <a:cubicBezTo>
                      <a:pt x="31077" y="417754"/>
                      <a:pt x="0" y="386583"/>
                      <a:pt x="0" y="348128"/>
                    </a:cubicBezTo>
                    <a:lnTo>
                      <a:pt x="0" y="69626"/>
                    </a:lnTo>
                    <a:cubicBezTo>
                      <a:pt x="0" y="31173"/>
                      <a:pt x="31077" y="0"/>
                      <a:pt x="69411" y="0"/>
                    </a:cubicBezTo>
                    <a:close/>
                  </a:path>
                </a:pathLst>
              </a:custGeom>
              <a:solidFill>
                <a:srgbClr val="6C0008"/>
              </a:solidFill>
              <a:ln w="22860" cap="flat">
                <a:noFill/>
                <a:prstDash val="solid"/>
                <a:miter/>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TL" sz="1800" b="0" i="0" u="none" strike="noStrike" kern="0" cap="none" spc="0" normalizeH="0" baseline="0" noProof="0">
                  <a:ln>
                    <a:noFill/>
                  </a:ln>
                  <a:solidFill>
                    <a:prstClr val="black"/>
                  </a:solidFill>
                  <a:effectLst/>
                  <a:uLnTx/>
                  <a:uFillTx/>
                  <a:latin typeface="Calibri" panose="020F0502020204030204"/>
                </a:endParaRPr>
              </a:p>
            </p:txBody>
          </p:sp>
        </p:grpSp>
      </p:grpSp>
      <p:sp>
        <p:nvSpPr>
          <p:cNvPr id="39" name="Rectangle 38"/>
          <p:cNvSpPr/>
          <p:nvPr/>
        </p:nvSpPr>
        <p:spPr>
          <a:xfrm>
            <a:off x="10528419" y="341832"/>
            <a:ext cx="1663581" cy="1341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34830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1000"/>
                                        <p:tgtEl>
                                          <p:spTgt spid="3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07219" y="443081"/>
            <a:ext cx="5878286" cy="41640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32">
            <a:extLst>
              <a:ext uri="{FF2B5EF4-FFF2-40B4-BE49-F238E27FC236}">
                <a16:creationId xmlns:a16="http://schemas.microsoft.com/office/drawing/2014/main" id="{FEECDCB3-BE5D-42B8-95DB-CB1CF85FF27B}"/>
              </a:ext>
            </a:extLst>
          </p:cNvPr>
          <p:cNvSpPr>
            <a:spLocks noGrp="1"/>
          </p:cNvSpPr>
          <p:nvPr>
            <p:ph type="body" sz="quarter" idx="12"/>
          </p:nvPr>
        </p:nvSpPr>
        <p:spPr>
          <a:xfrm>
            <a:off x="2317418" y="1240667"/>
            <a:ext cx="3124467" cy="1284426"/>
          </a:xfrm>
        </p:spPr>
        <p:txBody>
          <a:bodyPr anchor="t">
            <a:noAutofit/>
          </a:bodyPr>
          <a:lstStyle/>
          <a:p>
            <a:r>
              <a:rPr lang="en-US" sz="4800" dirty="0"/>
              <a:t>Today’s</a:t>
            </a:r>
            <a:br>
              <a:rPr lang="en-US" sz="4800" dirty="0"/>
            </a:br>
            <a:r>
              <a:rPr lang="en-US" sz="4800" dirty="0">
                <a:solidFill>
                  <a:srgbClr val="87CED5"/>
                </a:solidFill>
              </a:rPr>
              <a:t>Presenter</a:t>
            </a:r>
          </a:p>
          <a:p>
            <a:endParaRPr lang="en-US" dirty="0"/>
          </a:p>
        </p:txBody>
      </p:sp>
      <p:sp>
        <p:nvSpPr>
          <p:cNvPr id="34" name="Text Placeholder 33">
            <a:extLst>
              <a:ext uri="{FF2B5EF4-FFF2-40B4-BE49-F238E27FC236}">
                <a16:creationId xmlns:a16="http://schemas.microsoft.com/office/drawing/2014/main" id="{A422B6D3-DE77-4145-97EA-48B8DA000144}"/>
              </a:ext>
            </a:extLst>
          </p:cNvPr>
          <p:cNvSpPr>
            <a:spLocks noGrp="1"/>
          </p:cNvSpPr>
          <p:nvPr>
            <p:ph type="body" sz="quarter" idx="14"/>
          </p:nvPr>
        </p:nvSpPr>
        <p:spPr>
          <a:xfrm>
            <a:off x="2317418" y="2883818"/>
            <a:ext cx="3252257" cy="2726674"/>
          </a:xfrm>
        </p:spPr>
        <p:txBody>
          <a:bodyPr vert="horz" lIns="91440" tIns="45720" rIns="91440" bIns="45720" rtlCol="0" anchor="t">
            <a:normAutofit fontScale="92500" lnSpcReduction="10000"/>
          </a:bodyPr>
          <a:lstStyle/>
          <a:p>
            <a:pPr>
              <a:lnSpc>
                <a:spcPct val="125000"/>
              </a:lnSpc>
            </a:pPr>
            <a:r>
              <a:rPr lang="en-US" sz="1400">
                <a:solidFill>
                  <a:schemeClr val="tx2">
                    <a:lumMod val="75000"/>
                  </a:schemeClr>
                </a:solidFill>
                <a:latin typeface="Klinic Slab Medium"/>
                <a:ea typeface="Open Sans"/>
                <a:cs typeface="Open Sans"/>
              </a:rPr>
              <a:t>Elizabeth Rich serves </a:t>
            </a:r>
            <a:r>
              <a:rPr lang="en-US" sz="1400">
                <a:solidFill>
                  <a:schemeClr val="tx2">
                    <a:lumMod val="75000"/>
                  </a:schemeClr>
                </a:solidFill>
                <a:latin typeface="Klinic Slab Book"/>
                <a:ea typeface="Open Sans"/>
                <a:cs typeface="Open Sans"/>
              </a:rPr>
              <a:t>as the Assistant Director of Benefits Outreach and Educational Programming at Harvard University. She has been with Harvard for 18 years and before that worked for 6 years in the Benefits Office at Tufts University.  She also received her Master’s Degree in History of Art &amp; Architecture from Harvard University’s Extension School. </a:t>
            </a:r>
            <a:endParaRPr lang="en-US">
              <a:solidFill>
                <a:schemeClr val="tx2">
                  <a:lumMod val="75000"/>
                </a:schemeClr>
              </a:solidFill>
            </a:endParaRPr>
          </a:p>
          <a:p>
            <a:pPr>
              <a:lnSpc>
                <a:spcPct val="125000"/>
              </a:lnSpc>
            </a:pPr>
            <a:r>
              <a:rPr lang="en-US" sz="1400">
                <a:solidFill>
                  <a:schemeClr val="tx2">
                    <a:lumMod val="75000"/>
                  </a:schemeClr>
                </a:solidFill>
                <a:latin typeface="Klinic Slab Medium"/>
                <a:ea typeface="Open Sans"/>
                <a:cs typeface="Open Sans"/>
              </a:rPr>
              <a:t>We are happy to welcome her back as a presenter for our Wintersession.</a:t>
            </a:r>
            <a:endParaRPr lang="en-US">
              <a:solidFill>
                <a:schemeClr val="tx2">
                  <a:lumMod val="75000"/>
                </a:schemeClr>
              </a:solidFill>
            </a:endParaRPr>
          </a:p>
        </p:txBody>
      </p:sp>
      <p:sp>
        <p:nvSpPr>
          <p:cNvPr id="41" name="Rectangle 40">
            <a:extLst>
              <a:ext uri="{FF2B5EF4-FFF2-40B4-BE49-F238E27FC236}">
                <a16:creationId xmlns:a16="http://schemas.microsoft.com/office/drawing/2014/main" id="{827FF156-9423-4FCE-99CC-046F90B34667}"/>
              </a:ext>
            </a:extLst>
          </p:cNvPr>
          <p:cNvSpPr/>
          <p:nvPr/>
        </p:nvSpPr>
        <p:spPr>
          <a:xfrm>
            <a:off x="5868342" y="4775470"/>
            <a:ext cx="2685283" cy="1205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roy Bold" panose="00000800000000000000" pitchFamily="50" charset="0"/>
            </a:endParaRPr>
          </a:p>
        </p:txBody>
      </p:sp>
      <p:sp>
        <p:nvSpPr>
          <p:cNvPr id="36" name="Text Placeholder 35">
            <a:extLst>
              <a:ext uri="{FF2B5EF4-FFF2-40B4-BE49-F238E27FC236}">
                <a16:creationId xmlns:a16="http://schemas.microsoft.com/office/drawing/2014/main" id="{A2741481-8121-4EF3-8863-F2124EB02FEE}"/>
              </a:ext>
            </a:extLst>
          </p:cNvPr>
          <p:cNvSpPr>
            <a:spLocks noGrp="1"/>
          </p:cNvSpPr>
          <p:nvPr>
            <p:ph type="body" sz="quarter" idx="48"/>
          </p:nvPr>
        </p:nvSpPr>
        <p:spPr>
          <a:xfrm>
            <a:off x="7262607" y="4703742"/>
            <a:ext cx="2452893" cy="1106484"/>
          </a:xfrm>
        </p:spPr>
        <p:txBody>
          <a:bodyPr vert="horz" lIns="91440" tIns="45720" rIns="91440" bIns="45720" rtlCol="0" anchor="t">
            <a:normAutofit/>
          </a:bodyPr>
          <a:lstStyle/>
          <a:p>
            <a:pPr algn="r"/>
            <a:r>
              <a:rPr lang="en-US" sz="1400" dirty="0">
                <a:latin typeface="Gilroy SemiBold Italic"/>
              </a:rPr>
              <a:t>Assistant Director, Benefits Outreach and Educational Programming, Harvard University</a:t>
            </a:r>
            <a:endParaRPr lang="en-US" dirty="0"/>
          </a:p>
        </p:txBody>
      </p:sp>
      <p:sp>
        <p:nvSpPr>
          <p:cNvPr id="37" name="Text Placeholder 36">
            <a:extLst>
              <a:ext uri="{FF2B5EF4-FFF2-40B4-BE49-F238E27FC236}">
                <a16:creationId xmlns:a16="http://schemas.microsoft.com/office/drawing/2014/main" id="{99C2DC48-EF46-40E2-8DEF-B96D9ABD4AB8}"/>
              </a:ext>
            </a:extLst>
          </p:cNvPr>
          <p:cNvSpPr>
            <a:spLocks noGrp="1"/>
          </p:cNvSpPr>
          <p:nvPr>
            <p:ph type="body" sz="quarter" idx="49"/>
          </p:nvPr>
        </p:nvSpPr>
        <p:spPr>
          <a:xfrm>
            <a:off x="8020051" y="4356652"/>
            <a:ext cx="1695450" cy="290744"/>
          </a:xfrm>
        </p:spPr>
        <p:txBody>
          <a:bodyPr>
            <a:noAutofit/>
          </a:bodyPr>
          <a:lstStyle/>
          <a:p>
            <a:pPr algn="ctr"/>
            <a:r>
              <a:rPr lang="en-US" sz="1800" dirty="0"/>
              <a:t>Elizabeth Rich</a:t>
            </a:r>
          </a:p>
        </p:txBody>
      </p:sp>
      <p:pic>
        <p:nvPicPr>
          <p:cNvPr id="5" name="Picture Placeholder 4" descr="A person with grey hair and red shirt&#10;&#10;Description automatically generated">
            <a:extLst>
              <a:ext uri="{FF2B5EF4-FFF2-40B4-BE49-F238E27FC236}">
                <a16:creationId xmlns:a16="http://schemas.microsoft.com/office/drawing/2014/main" id="{AF3C7853-0AE1-47B5-B83A-63573B2968EA}"/>
              </a:ext>
            </a:extLst>
          </p:cNvPr>
          <p:cNvPicPr>
            <a:picLocks noGrp="1" noChangeAspect="1"/>
          </p:cNvPicPr>
          <p:nvPr>
            <p:ph type="pic" sz="quarter" idx="37"/>
          </p:nvPr>
        </p:nvPicPr>
        <p:blipFill rotWithShape="1">
          <a:blip r:embed="rId3"/>
          <a:srcRect l="25806" r="4342"/>
          <a:stretch/>
        </p:blipFill>
        <p:spPr>
          <a:xfrm>
            <a:off x="6437686" y="1219862"/>
            <a:ext cx="2968424" cy="2968424"/>
          </a:xfrm>
        </p:spPr>
      </p:pic>
      <p:sp>
        <p:nvSpPr>
          <p:cNvPr id="3" name="Rectangle 2"/>
          <p:cNvSpPr/>
          <p:nvPr/>
        </p:nvSpPr>
        <p:spPr>
          <a:xfrm>
            <a:off x="9406109" y="1219862"/>
            <a:ext cx="130467" cy="2968424"/>
          </a:xfrm>
          <a:prstGeom prst="rect">
            <a:avLst/>
          </a:prstGeom>
          <a:solidFill>
            <a:srgbClr val="C2E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7CED5"/>
              </a:solidFill>
            </a:endParaRPr>
          </a:p>
        </p:txBody>
      </p:sp>
    </p:spTree>
    <p:extLst>
      <p:ext uri="{BB962C8B-B14F-4D97-AF65-F5344CB8AC3E}">
        <p14:creationId xmlns:p14="http://schemas.microsoft.com/office/powerpoint/2010/main" val="2650940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ctrTitle"/>
          </p:nvPr>
        </p:nvSpPr>
        <p:spPr>
          <a:xfrm>
            <a:off x="1543050" y="4556959"/>
            <a:ext cx="9144000" cy="1356310"/>
          </a:xfrm>
        </p:spPr>
        <p:txBody>
          <a:bodyPr/>
          <a:lstStyle/>
          <a:p>
            <a:r>
              <a:rPr lang="en-US" dirty="0">
                <a:solidFill>
                  <a:srgbClr val="87CED5"/>
                </a:solidFill>
                <a:latin typeface="Gilroy ExtraBold" panose="00000900000000000000" pitchFamily="50" charset="0"/>
                <a:ea typeface="+mj-lt"/>
                <a:cs typeface="+mj-lt"/>
              </a:rPr>
              <a:t>Welcome to your future dream employer</a:t>
            </a:r>
            <a:r>
              <a:rPr lang="en-US" dirty="0">
                <a:solidFill>
                  <a:srgbClr val="87CED5"/>
                </a:solidFill>
                <a:latin typeface="Gilroy ExtraBold" panose="00000900000000000000" pitchFamily="50" charset="0"/>
              </a:rPr>
              <a:t>!</a:t>
            </a:r>
          </a:p>
        </p:txBody>
      </p:sp>
      <p:sp>
        <p:nvSpPr>
          <p:cNvPr id="32" name="Subtitle 31">
            <a:extLst>
              <a:ext uri="{FF2B5EF4-FFF2-40B4-BE49-F238E27FC236}">
                <a16:creationId xmlns:a16="http://schemas.microsoft.com/office/drawing/2014/main" id="{47A90702-7E26-474B-9F44-97E536C01A41}"/>
              </a:ext>
            </a:extLst>
          </p:cNvPr>
          <p:cNvSpPr>
            <a:spLocks noGrp="1"/>
          </p:cNvSpPr>
          <p:nvPr>
            <p:ph type="subTitle" idx="1"/>
          </p:nvPr>
        </p:nvSpPr>
        <p:spPr>
          <a:xfrm>
            <a:off x="1543050" y="5989469"/>
            <a:ext cx="9144000" cy="524794"/>
          </a:xfrm>
        </p:spPr>
        <p:txBody>
          <a:bodyPr vert="horz" lIns="91440" tIns="45720" rIns="91440" bIns="45720" rtlCol="0" anchor="t">
            <a:normAutofit/>
          </a:bodyPr>
          <a:lstStyle/>
          <a:p>
            <a:r>
              <a:rPr lang="en-US" sz="1800" dirty="0">
                <a:latin typeface="Gilroy SemiBold"/>
              </a:rPr>
              <a:t>What do you need to know about your benefits to make them work for you?</a:t>
            </a:r>
          </a:p>
        </p:txBody>
      </p:sp>
      <p:pic>
        <p:nvPicPr>
          <p:cNvPr id="7" name="Picture Placeholder 5">
            <a:extLst>
              <a:ext uri="{FF2B5EF4-FFF2-40B4-BE49-F238E27FC236}">
                <a16:creationId xmlns:a16="http://schemas.microsoft.com/office/drawing/2014/main" id="{60E2ED43-72AE-4B30-8CFC-A82B1ABBF5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037" y="-158727"/>
            <a:ext cx="10067925" cy="5260491"/>
          </a:xfrm>
          <a:prstGeom prst="rect">
            <a:avLst/>
          </a:prstGeom>
        </p:spPr>
      </p:pic>
    </p:spTree>
    <p:extLst>
      <p:ext uri="{BB962C8B-B14F-4D97-AF65-F5344CB8AC3E}">
        <p14:creationId xmlns:p14="http://schemas.microsoft.com/office/powerpoint/2010/main" val="206891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9000" b="-9000"/>
          </a:stretch>
        </a:blipFill>
        <a:effectLst/>
      </p:bgPr>
    </p:bg>
    <p:spTree>
      <p:nvGrpSpPr>
        <p:cNvPr id="1" name=""/>
        <p:cNvGrpSpPr/>
        <p:nvPr/>
      </p:nvGrpSpPr>
      <p:grpSpPr>
        <a:xfrm>
          <a:off x="0" y="0"/>
          <a:ext cx="0" cy="0"/>
          <a:chOff x="0" y="0"/>
          <a:chExt cx="0" cy="0"/>
        </a:xfrm>
      </p:grpSpPr>
      <p:sp>
        <p:nvSpPr>
          <p:cNvPr id="7170" name="Text Placeholder 4">
            <a:extLst>
              <a:ext uri="{FF2B5EF4-FFF2-40B4-BE49-F238E27FC236}">
                <a16:creationId xmlns:a16="http://schemas.microsoft.com/office/drawing/2014/main" id="{A9A18C76-CBC2-CC99-D5F0-6A590A62AAF1}"/>
              </a:ext>
            </a:extLst>
          </p:cNvPr>
          <p:cNvSpPr>
            <a:spLocks noGrp="1" noChangeArrowheads="1"/>
          </p:cNvSpPr>
          <p:nvPr>
            <p:ph type="body" sz="quarter" idx="15"/>
          </p:nvPr>
        </p:nvSpPr>
        <p:spPr>
          <a:xfrm>
            <a:off x="1981200" y="681831"/>
            <a:ext cx="8305800" cy="858837"/>
          </a:xfrm>
        </p:spPr>
        <p:txBody>
          <a:bodyPr/>
          <a:lstStyle/>
          <a:p>
            <a:pPr algn="ctr"/>
            <a:r>
              <a:rPr lang="en-US" altLang="en-US" sz="3600" dirty="0">
                <a:solidFill>
                  <a:schemeClr val="tx1"/>
                </a:solidFill>
                <a:latin typeface="Gilroy ExtraBold" panose="00000900000000000000" pitchFamily="50" charset="0"/>
              </a:rPr>
              <a:t>Total Compensation</a:t>
            </a:r>
          </a:p>
        </p:txBody>
      </p:sp>
      <p:graphicFrame>
        <p:nvGraphicFramePr>
          <p:cNvPr id="6" name="Content Placeholder 5">
            <a:extLst>
              <a:ext uri="{FF2B5EF4-FFF2-40B4-BE49-F238E27FC236}">
                <a16:creationId xmlns:a16="http://schemas.microsoft.com/office/drawing/2014/main" id="{5A1E9DBA-F23F-4607-847A-9B61F8BA712F}"/>
              </a:ext>
            </a:extLst>
          </p:cNvPr>
          <p:cNvGraphicFramePr>
            <a:graphicFrameLocks noGrp="1"/>
          </p:cNvGraphicFramePr>
          <p:nvPr>
            <p:ph sz="quarter" idx="14"/>
            <p:extLst>
              <p:ext uri="{D42A27DB-BD31-4B8C-83A1-F6EECF244321}">
                <p14:modId xmlns:p14="http://schemas.microsoft.com/office/powerpoint/2010/main" val="2594301682"/>
              </p:ext>
            </p:extLst>
          </p:nvPr>
        </p:nvGraphicFramePr>
        <p:xfrm>
          <a:off x="1981200" y="1111250"/>
          <a:ext cx="8305800" cy="5075238"/>
        </p:xfrm>
        <a:graphic>
          <a:graphicData uri="http://schemas.openxmlformats.org/drawingml/2006/chart">
            <c:chart xmlns:c="http://schemas.openxmlformats.org/drawingml/2006/chart" xmlns:r="http://schemas.openxmlformats.org/officeDocument/2006/relationships" r:id="rId3"/>
          </a:graphicData>
        </a:graphic>
      </p:graphicFrame>
      <p:sp>
        <p:nvSpPr>
          <p:cNvPr id="4" name="Footer Placeholder 4">
            <a:extLst>
              <a:ext uri="{FF2B5EF4-FFF2-40B4-BE49-F238E27FC236}">
                <a16:creationId xmlns:a16="http://schemas.microsoft.com/office/drawing/2014/main" id="{E35C394A-C440-414E-942C-A00E8C0FDD48}"/>
              </a:ext>
            </a:extLst>
          </p:cNvPr>
          <p:cNvSpPr txBox="1">
            <a:spLocks/>
          </p:cNvSpPr>
          <p:nvPr/>
        </p:nvSpPr>
        <p:spPr>
          <a:xfrm>
            <a:off x="5179291" y="6250782"/>
            <a:ext cx="190961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solidFill>
                  <a:schemeClr val="bg1">
                    <a:lumMod val="50000"/>
                  </a:schemeClr>
                </a:solidFill>
              </a:rPr>
              <a:t>Navigating Future Benefits</a:t>
            </a:r>
          </a:p>
        </p:txBody>
      </p:sp>
    </p:spTree>
    <p:extLst>
      <p:ext uri="{BB962C8B-B14F-4D97-AF65-F5344CB8AC3E}">
        <p14:creationId xmlns:p14="http://schemas.microsoft.com/office/powerpoint/2010/main" val="280821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Presentation title</a:t>
            </a:r>
          </a:p>
        </p:txBody>
      </p:sp>
      <p:sp>
        <p:nvSpPr>
          <p:cNvPr id="4" name="Slide Number Placeholder 3"/>
          <p:cNvSpPr>
            <a:spLocks noGrp="1"/>
          </p:cNvSpPr>
          <p:nvPr>
            <p:ph type="sldNum" sz="quarter" idx="12"/>
          </p:nvPr>
        </p:nvSpPr>
        <p:spPr/>
        <p:txBody>
          <a:bodyPr/>
          <a:lstStyle/>
          <a:p>
            <a:fld id="{294A09A9-5501-47C1-A89A-A340965A2BE2}" type="slidenum">
              <a:rPr lang="en-US" smtClean="0"/>
              <a:t>8</a:t>
            </a:fld>
            <a:endParaRPr lang="en-US"/>
          </a:p>
        </p:txBody>
      </p:sp>
      <p:pic>
        <p:nvPicPr>
          <p:cNvPr id="5" name="Picture 1">
            <a:extLst>
              <a:ext uri="{FF2B5EF4-FFF2-40B4-BE49-F238E27FC236}">
                <a16:creationId xmlns:a16="http://schemas.microsoft.com/office/drawing/2014/main" id="{50221DA3-2077-1E63-B86C-01FE741D09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8452" y="92075"/>
            <a:ext cx="6321425"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9978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ACB3E39-422E-4D7D-8E74-35066111423B}"/>
              </a:ext>
            </a:extLst>
          </p:cNvPr>
          <p:cNvSpPr>
            <a:spLocks noGrp="1"/>
          </p:cNvSpPr>
          <p:nvPr>
            <p:ph type="title"/>
          </p:nvPr>
        </p:nvSpPr>
        <p:spPr>
          <a:xfrm>
            <a:off x="838200" y="1009516"/>
            <a:ext cx="11277600" cy="1325563"/>
          </a:xfrm>
        </p:spPr>
        <p:txBody>
          <a:bodyPr>
            <a:normAutofit/>
          </a:bodyPr>
          <a:lstStyle/>
          <a:p>
            <a:r>
              <a:rPr lang="en-US" altLang="en-US" sz="2000" dirty="0">
                <a:latin typeface="Gilroy Light Italic" panose="00000400000000000000" pitchFamily="50" charset="0"/>
              </a:rPr>
              <a:t>See your 2024 Enrollment Guide for detailed information.</a:t>
            </a:r>
          </a:p>
        </p:txBody>
      </p:sp>
      <p:sp>
        <p:nvSpPr>
          <p:cNvPr id="4" name="Footer Placeholder 3">
            <a:extLst>
              <a:ext uri="{FF2B5EF4-FFF2-40B4-BE49-F238E27FC236}">
                <a16:creationId xmlns:a16="http://schemas.microsoft.com/office/drawing/2014/main" id="{A0CE4071-0E64-4887-A97D-3DCF1AF2A5FD}"/>
              </a:ext>
            </a:extLst>
          </p:cNvPr>
          <p:cNvSpPr>
            <a:spLocks noGrp="1"/>
          </p:cNvSpPr>
          <p:nvPr>
            <p:ph type="ftr" sz="quarter" idx="11"/>
          </p:nvPr>
        </p:nvSpPr>
        <p:spPr>
          <a:xfrm>
            <a:off x="4038600" y="6356350"/>
            <a:ext cx="4114800" cy="365125"/>
          </a:xfrm>
        </p:spPr>
        <p:txBody>
          <a:bodyPr/>
          <a:lstStyle/>
          <a:p>
            <a:r>
              <a:rPr lang="en-US">
                <a:ea typeface="+mn-lt"/>
                <a:cs typeface="+mn-lt"/>
              </a:rPr>
              <a:t>Navigating Future Benefits</a:t>
            </a:r>
            <a:endParaRPr lang="en-US"/>
          </a:p>
        </p:txBody>
      </p:sp>
      <p:sp>
        <p:nvSpPr>
          <p:cNvPr id="5" name="Slide Number Placeholder 4">
            <a:extLst>
              <a:ext uri="{FF2B5EF4-FFF2-40B4-BE49-F238E27FC236}">
                <a16:creationId xmlns:a16="http://schemas.microsoft.com/office/drawing/2014/main" id="{73663BA4-91BA-4643-99B0-739956FDCA5B}"/>
              </a:ext>
            </a:extLst>
          </p:cNvPr>
          <p:cNvSpPr>
            <a:spLocks noGrp="1"/>
          </p:cNvSpPr>
          <p:nvPr>
            <p:ph type="sldNum" sz="quarter" idx="12"/>
          </p:nvPr>
        </p:nvSpPr>
        <p:spPr>
          <a:xfrm>
            <a:off x="8610600" y="6356350"/>
            <a:ext cx="2743200" cy="365125"/>
          </a:xfrm>
        </p:spPr>
        <p:txBody>
          <a:bodyPr/>
          <a:lstStyle/>
          <a:p>
            <a:fld id="{294A09A9-5501-47C1-A89A-A340965A2BE2}" type="slidenum">
              <a:rPr lang="en-US" smtClean="0"/>
              <a:pPr/>
              <a:t>9</a:t>
            </a:fld>
            <a:endParaRPr lang="en-US"/>
          </a:p>
        </p:txBody>
      </p:sp>
      <p:graphicFrame>
        <p:nvGraphicFramePr>
          <p:cNvPr id="10" name="Content Placeholder 3" descr="Horizontal list&#10;">
            <a:extLst>
              <a:ext uri="{FF2B5EF4-FFF2-40B4-BE49-F238E27FC236}">
                <a16:creationId xmlns:a16="http://schemas.microsoft.com/office/drawing/2014/main" id="{CC7A8C35-E466-4E16-BA37-2EFDD88C8CB2}"/>
              </a:ext>
            </a:extLst>
          </p:cNvPr>
          <p:cNvGraphicFramePr>
            <a:graphicFrameLocks/>
          </p:cNvGraphicFramePr>
          <p:nvPr>
            <p:extLst>
              <p:ext uri="{D42A27DB-BD31-4B8C-83A1-F6EECF244321}">
                <p14:modId xmlns:p14="http://schemas.microsoft.com/office/powerpoint/2010/main" val="1757974126"/>
              </p:ext>
            </p:extLst>
          </p:nvPr>
        </p:nvGraphicFramePr>
        <p:xfrm>
          <a:off x="838200" y="1876380"/>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5">
            <a:extLst>
              <a:ext uri="{FF2B5EF4-FFF2-40B4-BE49-F238E27FC236}">
                <a16:creationId xmlns:a16="http://schemas.microsoft.com/office/drawing/2014/main" id="{7ACB3E39-422E-4D7D-8E74-35066111423B}"/>
              </a:ext>
            </a:extLst>
          </p:cNvPr>
          <p:cNvSpPr txBox="1">
            <a:spLocks/>
          </p:cNvSpPr>
          <p:nvPr/>
        </p:nvSpPr>
        <p:spPr>
          <a:xfrm>
            <a:off x="838200" y="550817"/>
            <a:ext cx="11277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30" baseline="0">
                <a:solidFill>
                  <a:schemeClr val="bg1">
                    <a:lumMod val="50000"/>
                  </a:schemeClr>
                </a:solidFill>
                <a:latin typeface="+mj-lt"/>
                <a:ea typeface="+mj-ea"/>
                <a:cs typeface="+mj-cs"/>
              </a:defRPr>
            </a:lvl1pPr>
          </a:lstStyle>
          <a:p>
            <a:r>
              <a:rPr lang="en-US" dirty="0">
                <a:latin typeface="Gilroy ExtraBold" panose="00000900000000000000" pitchFamily="50" charset="0"/>
              </a:rPr>
              <a:t>Summary of Benefits</a:t>
            </a:r>
          </a:p>
        </p:txBody>
      </p:sp>
    </p:spTree>
    <p:extLst>
      <p:ext uri="{BB962C8B-B14F-4D97-AF65-F5344CB8AC3E}">
        <p14:creationId xmlns:p14="http://schemas.microsoft.com/office/powerpoint/2010/main" val="1459801521"/>
      </p:ext>
    </p:extLst>
  </p:cSld>
  <p:clrMapOvr>
    <a:masterClrMapping/>
  </p:clrMapOvr>
</p:sld>
</file>

<file path=ppt/theme/theme1.xml><?xml version="1.0" encoding="utf-8"?>
<a:theme xmlns:a="http://schemas.openxmlformats.org/drawingml/2006/main" name="Office Theme">
  <a:themeElements>
    <a:clrScheme name="Custom 73">
      <a:dk1>
        <a:sysClr val="windowText" lastClr="000000"/>
      </a:dk1>
      <a:lt1>
        <a:sysClr val="window" lastClr="FFFFFF"/>
      </a:lt1>
      <a:dk2>
        <a:srgbClr val="44546A"/>
      </a:dk2>
      <a:lt2>
        <a:srgbClr val="E7E6E6"/>
      </a:lt2>
      <a:accent1>
        <a:srgbClr val="C4EEF2"/>
      </a:accent1>
      <a:accent2>
        <a:srgbClr val="9CD3D9"/>
      </a:accent2>
      <a:accent3>
        <a:srgbClr val="387373"/>
      </a:accent3>
      <a:accent4>
        <a:srgbClr val="022E40"/>
      </a:accent4>
      <a:accent5>
        <a:srgbClr val="F2E4C9"/>
      </a:accent5>
      <a:accent6>
        <a:srgbClr val="FFFFF5"/>
      </a:accent6>
      <a:hlink>
        <a:srgbClr val="0563C1"/>
      </a:hlink>
      <a:folHlink>
        <a:srgbClr val="954F72"/>
      </a:folHlink>
    </a:clrScheme>
    <a:fontScheme name="Custom 114">
      <a:majorFont>
        <a:latin typeface="Bodoni MT"/>
        <a:ea typeface=""/>
        <a:cs typeface=""/>
      </a:majorFont>
      <a:minorFont>
        <a:latin typeface="Sourc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UECU">
  <a:themeElements>
    <a:clrScheme name="Custom 1">
      <a:dk1>
        <a:srgbClr val="000000"/>
      </a:dk1>
      <a:lt1>
        <a:srgbClr val="FFFFFF"/>
      </a:lt1>
      <a:dk2>
        <a:srgbClr val="7F7F7F"/>
      </a:dk2>
      <a:lt2>
        <a:srgbClr val="E8E7EC"/>
      </a:lt2>
      <a:accent1>
        <a:srgbClr val="8C2332"/>
      </a:accent1>
      <a:accent2>
        <a:srgbClr val="580006"/>
      </a:accent2>
      <a:accent3>
        <a:srgbClr val="DDDCE1"/>
      </a:accent3>
      <a:accent4>
        <a:srgbClr val="CDD1D8"/>
      </a:accent4>
      <a:accent5>
        <a:srgbClr val="0E7E99"/>
      </a:accent5>
      <a:accent6>
        <a:srgbClr val="31B4C4"/>
      </a:accent6>
      <a:hlink>
        <a:srgbClr val="173B77"/>
      </a:hlink>
      <a:folHlink>
        <a:srgbClr val="153A78"/>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solidFill>
            <a:srgbClr val="5E5E5E"/>
          </a:solidFill>
          <a:prstDash val="solid"/>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HUECU" id="{CF2141DC-4784-45C7-9420-02F2A38DA29F}" vid="{44D85334-0D5E-4B36-9348-313922DE567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411D1A41-01F0-4C5C-80FC-D7734A9F3ADC}">
  <ds:schemaRefs>
    <ds:schemaRef ds:uri="http://schemas.microsoft.com/sharepoint/v3/contenttype/forms"/>
  </ds:schemaRefs>
</ds:datastoreItem>
</file>

<file path=customXml/itemProps2.xml><?xml version="1.0" encoding="utf-8"?>
<ds:datastoreItem xmlns:ds="http://schemas.openxmlformats.org/officeDocument/2006/customXml" ds:itemID="{D1CDCD41-C0EE-49F0-80CC-0DC855F8F073}">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57481B2-61F1-4998-A5FC-37E947E1DE75}">
  <ds:schemaRefs>
    <ds:schemaRef ds:uri="230e9df3-be65-4c73-a93b-d1236ebd677e"/>
    <ds:schemaRef ds:uri="http://schemas.microsoft.com/office/2006/documentManagement/types"/>
    <ds:schemaRef ds:uri="http://schemas.openxmlformats.org/package/2006/metadata/core-properties"/>
    <ds:schemaRef ds:uri="16c05727-aa75-4e4a-9b5f-8a80a1165891"/>
    <ds:schemaRef ds:uri="http://purl.org/dc/dcmitype/"/>
    <ds:schemaRef ds:uri="http://schemas.microsoft.com/office/infopath/2007/PartnerControls"/>
    <ds:schemaRef ds:uri="http://purl.org/dc/elements/1.1/"/>
    <ds:schemaRef ds:uri="http://schemas.microsoft.com/office/2006/metadata/properties"/>
    <ds:schemaRef ds:uri="http://schemas.microsoft.com/sharepoint/v3"/>
    <ds:schemaRef ds:uri="71af3243-3dd4-4a8d-8c0d-dd76da1f02a5"/>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TM44613219</Template>
  <TotalTime>159</TotalTime>
  <Words>2507</Words>
  <Application>Microsoft Office PowerPoint</Application>
  <PresentationFormat>Widescreen</PresentationFormat>
  <Paragraphs>338</Paragraphs>
  <Slides>26</Slides>
  <Notes>16</Notes>
  <HiddenSlides>0</HiddenSlides>
  <MMClips>0</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Office Theme</vt:lpstr>
      <vt:lpstr>HUECU</vt:lpstr>
      <vt:lpstr>PowerPoint Presentation</vt:lpstr>
      <vt:lpstr>PowerPoint Presentation</vt:lpstr>
      <vt:lpstr>PowerPoint Presentation</vt:lpstr>
      <vt:lpstr>PowerPoint Presentation</vt:lpstr>
      <vt:lpstr>PowerPoint Presentation</vt:lpstr>
      <vt:lpstr>Welcome to your future dream employer!</vt:lpstr>
      <vt:lpstr>PowerPoint Presentation</vt:lpstr>
      <vt:lpstr>PowerPoint Presentation</vt:lpstr>
      <vt:lpstr>See your 2024 Enrollment Guide for detailed information.</vt:lpstr>
      <vt:lpstr>PowerPoint Presentation</vt:lpstr>
      <vt:lpstr>When Can I Enroll? </vt:lpstr>
      <vt:lpstr>Other Important Questions </vt:lpstr>
      <vt:lpstr>Types of Insurance Plans</vt:lpstr>
      <vt:lpstr>Medical Insurance Plus &amp; Value</vt:lpstr>
      <vt:lpstr>You will receive a separate ID card.</vt:lpstr>
      <vt:lpstr>Dental Plans</vt:lpstr>
      <vt:lpstr>Vision Plan</vt:lpstr>
      <vt:lpstr>Life Insurance</vt:lpstr>
      <vt:lpstr>Short-term disability (STD)</vt:lpstr>
      <vt:lpstr>Long-term disability (LTD)</vt:lpstr>
      <vt:lpstr>Flexible Spending Accounts (FSA)</vt:lpstr>
      <vt:lpstr>Retirement Savings Programs</vt:lpstr>
      <vt:lpstr>Remember: submit your benefit elections online as soon as possible!  Elections received after 30 days will not be processed and you will be auto-enrolled in BCBS Medical Insurance Value (individual coverage).   Benefits as well as deductions and credits are effective on your date of hire or eligibility date.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
  <cp:lastModifiedBy>Bella Sanchez</cp:lastModifiedBy>
  <cp:revision>45</cp:revision>
  <dcterms:created xsi:type="dcterms:W3CDTF">2024-01-10T15:33:32Z</dcterms:created>
  <dcterms:modified xsi:type="dcterms:W3CDTF">2024-01-12T20:46:29Z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